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5.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3" r:id="rId2"/>
    <p:sldMasterId id="2147483690" r:id="rId3"/>
    <p:sldMasterId id="2147483747" r:id="rId4"/>
    <p:sldMasterId id="2147483780" r:id="rId5"/>
    <p:sldMasterId id="2147483796" r:id="rId6"/>
  </p:sldMasterIdLst>
  <p:notesMasterIdLst>
    <p:notesMasterId r:id="rId29"/>
  </p:notesMasterIdLst>
  <p:sldIdLst>
    <p:sldId id="323" r:id="rId7"/>
    <p:sldId id="335" r:id="rId8"/>
    <p:sldId id="448" r:id="rId9"/>
    <p:sldId id="296" r:id="rId10"/>
    <p:sldId id="286" r:id="rId11"/>
    <p:sldId id="449" r:id="rId12"/>
    <p:sldId id="451" r:id="rId13"/>
    <p:sldId id="460" r:id="rId14"/>
    <p:sldId id="275" r:id="rId15"/>
    <p:sldId id="452" r:id="rId16"/>
    <p:sldId id="455" r:id="rId17"/>
    <p:sldId id="450" r:id="rId18"/>
    <p:sldId id="454" r:id="rId19"/>
    <p:sldId id="453" r:id="rId20"/>
    <p:sldId id="457" r:id="rId21"/>
    <p:sldId id="456" r:id="rId22"/>
    <p:sldId id="459" r:id="rId23"/>
    <p:sldId id="458" r:id="rId24"/>
    <p:sldId id="258" r:id="rId25"/>
    <p:sldId id="439" r:id="rId26"/>
    <p:sldId id="414" r:id="rId27"/>
    <p:sldId id="42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Moderator" id="{47D1EF46-29C3-479E-87CF-3155A8D3DF5E}">
          <p14:sldIdLst>
            <p14:sldId id="323"/>
            <p14:sldId id="335"/>
            <p14:sldId id="448"/>
          </p14:sldIdLst>
        </p14:section>
        <p14:section name="Presentation" id="{4B81BE2A-B99D-4E1E-BB9D-735D73F7397E}">
          <p14:sldIdLst>
            <p14:sldId id="296"/>
            <p14:sldId id="286"/>
            <p14:sldId id="449"/>
            <p14:sldId id="451"/>
            <p14:sldId id="460"/>
            <p14:sldId id="275"/>
            <p14:sldId id="452"/>
            <p14:sldId id="455"/>
            <p14:sldId id="450"/>
            <p14:sldId id="454"/>
            <p14:sldId id="453"/>
            <p14:sldId id="457"/>
            <p14:sldId id="456"/>
            <p14:sldId id="459"/>
            <p14:sldId id="458"/>
            <p14:sldId id="258"/>
            <p14:sldId id="439"/>
            <p14:sldId id="414"/>
            <p14:sldId id="42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55422" autoAdjust="0"/>
  </p:normalViewPr>
  <p:slideViewPr>
    <p:cSldViewPr snapToGrid="0">
      <p:cViewPr varScale="1">
        <p:scale>
          <a:sx n="64" d="100"/>
          <a:sy n="64" d="100"/>
        </p:scale>
        <p:origin x="1248" y="60"/>
      </p:cViewPr>
      <p:guideLst/>
    </p:cSldViewPr>
  </p:slideViewPr>
  <p:notesTextViewPr>
    <p:cViewPr>
      <p:scale>
        <a:sx n="3" d="2"/>
        <a:sy n="3" d="2"/>
      </p:scale>
      <p:origin x="0" y="0"/>
    </p:cViewPr>
  </p:notesText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D4ABDE-846B-4F2E-A91E-CE2D55B6EF91}" type="datetimeFigureOut">
              <a:rPr lang="en-US" smtClean="0"/>
              <a:t>9/9/2020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6FAD78-1551-4070-85DE-2E0D872D5203}" type="slidenum">
              <a:rPr lang="en-US" smtClean="0"/>
              <a:t>‹#›</a:t>
            </a:fld>
            <a:endParaRPr lang="en-US"/>
          </a:p>
        </p:txBody>
      </p:sp>
    </p:spTree>
    <p:extLst>
      <p:ext uri="{BB962C8B-B14F-4D97-AF65-F5344CB8AC3E}">
        <p14:creationId xmlns:p14="http://schemas.microsoft.com/office/powerpoint/2010/main" val="38717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notes instead&gt;</a:t>
            </a:r>
          </a:p>
          <a:p>
            <a:r>
              <a:rPr lang="en-US" dirty="0"/>
              <a:t>Here are some statistics from both Microsoft and CompTIA talking about employees who are certified being more productive, responding better, having better careers, being respected by employers. </a:t>
            </a:r>
          </a:p>
          <a:p>
            <a:r>
              <a:rPr lang="en-US" dirty="0"/>
              <a:t>Does a certification make you a better database administrator per se? No, I’m not implying causation here, but the process of preparing for an exam, the preparation of the materials, and the mindset that led you to the self-improvement path of the certification exams, those are all productive, causative, and beneficial for your career. So good for you for attending this session today and probably feeling the need to get certified.</a:t>
            </a:r>
          </a:p>
          <a:p>
            <a:r>
              <a:rPr lang="en-US" dirty="0"/>
              <a:t>A final note I’d say is that becoming certified makes your skillset broader, more aware, and better at choosing the right solutions for the right problems.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6FAD78-1551-4070-85DE-2E0D872D52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0041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And, there’s more roles to come. In fact, when new Microsoft cert exams first come out, they’re available to take super cheap (they used to be free, now they’re maybe $20) in beta format, so are relatively risk free. The only catch is that you don’t find out if you pass for a couple months. But Beta Exams Count if you pass them, once they go live. If you don’t pass, you can re-take it when it goes live, just as you would normally. Beta exams are usually limited to a few hundred candidates in English-speaking countries. </a:t>
            </a:r>
          </a:p>
          <a:p>
            <a:pPr marL="0" indent="0">
              <a:buNone/>
            </a:pPr>
            <a:r>
              <a:rPr lang="en-US" sz="1200" dirty="0"/>
              <a:t>&lt;click&gt;</a:t>
            </a:r>
          </a:p>
          <a:p>
            <a:pPr marL="0" indent="0">
              <a:buNone/>
            </a:pPr>
            <a:r>
              <a:rPr lang="en-US" sz="1200" dirty="0"/>
              <a:t>Watch the Microsoft Learn Blog for beta exam announcements. They’re usually posted by Liberty Munson, Microsoft’s long-time cert exam psychometrician. For example, here’s the announcement for the beta for DP-900 in early June, along with a code that works for the first 300 candidates to register for the exam. I got into the beta for cheap, took it and didn’t get my results until two months later in August.</a:t>
            </a:r>
          </a:p>
        </p:txBody>
      </p:sp>
      <p:sp>
        <p:nvSpPr>
          <p:cNvPr id="4" name="Slide Number Placeholder 3"/>
          <p:cNvSpPr>
            <a:spLocks noGrp="1"/>
          </p:cNvSpPr>
          <p:nvPr>
            <p:ph type="sldNum" sz="quarter" idx="5"/>
          </p:nvPr>
        </p:nvSpPr>
        <p:spPr/>
        <p:txBody>
          <a:bodyPr/>
          <a:lstStyle/>
          <a:p>
            <a:fld id="{966FAD78-1551-4070-85DE-2E0D872D5203}" type="slidenum">
              <a:rPr lang="en-US" smtClean="0"/>
              <a:t>13</a:t>
            </a:fld>
            <a:endParaRPr lang="en-US"/>
          </a:p>
        </p:txBody>
      </p:sp>
    </p:spTree>
    <p:extLst>
      <p:ext uri="{BB962C8B-B14F-4D97-AF65-F5344CB8AC3E}">
        <p14:creationId xmlns:p14="http://schemas.microsoft.com/office/powerpoint/2010/main" val="3395143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If you are a developer interested in data, or a database admin, or a data analyst, or an AI and Machine Learning analyst, or anything else that works with data in Azure, then DP-900 is the starting point for you. This exam is now out of beta and costs just $99 to take. It’s a Fundamentals-level exam that covers all the basic and current offerings for Azure, it covers both relational and nonrelational offerings, analytical workloads, and all the core concepts surrounding them. </a:t>
            </a:r>
          </a:p>
          <a:p>
            <a:pPr marL="0" indent="0">
              <a:buNone/>
            </a:pPr>
            <a:endParaRPr lang="en-US" sz="1200" dirty="0"/>
          </a:p>
          <a:p>
            <a:pPr marL="0" indent="0">
              <a:buNone/>
            </a:pPr>
            <a:r>
              <a:rPr lang="en-US" sz="1200" dirty="0"/>
              <a:t>Fundamentals-level exams like AZ-900 and DP-900 are great for learners for Azure, and for broad categories of job descriptions. For example, I am getting everyone on my team of DBAs and Data Analysts to take both AZ-900 and DP-900, it’s a great foundation for working in Azure, so we know what’s possible. But the 900 exams don’t count towards a certification.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0" indent="0">
              <a:buNone/>
            </a:pPr>
            <a:r>
              <a:rPr lang="en-US" sz="1200" dirty="0"/>
              <a:t>When you get to the doing of the work though, then DP-200 and DP-201 come in. These are for implement Azure data solutions, including relational and nonrelational data options and all the options for ELT and ETL, including </a:t>
            </a:r>
            <a:r>
              <a:rPr lang="en-US" sz="1200" b="0" i="0" kern="1200" dirty="0">
                <a:solidFill>
                  <a:schemeClr val="tx1"/>
                </a:solidFill>
                <a:effectLst/>
                <a:latin typeface="+mn-lt"/>
                <a:ea typeface="+mn-ea"/>
                <a:cs typeface="+mn-cs"/>
              </a:rPr>
              <a:t>Azure Cosmos DB, Azure SQL Database, Azure Synapse Analytics (formerly Azure SQL DW), Azure Data Lake Storage, Azure Data Factory, Azure Stream Analytics, Azure Databricks, and Azure Blob storage.</a:t>
            </a:r>
          </a:p>
          <a:p>
            <a:pPr marL="0" indent="0">
              <a:buNone/>
            </a:pPr>
            <a:r>
              <a:rPr lang="en-US" sz="1200" b="0" i="0" kern="1200" dirty="0">
                <a:solidFill>
                  <a:schemeClr val="tx1"/>
                </a:solidFill>
                <a:effectLst/>
                <a:latin typeface="+mn-lt"/>
                <a:ea typeface="+mn-ea"/>
                <a:cs typeface="+mn-cs"/>
              </a:rPr>
              <a:t>&lt;click&gt;</a:t>
            </a:r>
          </a:p>
          <a:p>
            <a:pPr marL="0" indent="0">
              <a:buNone/>
            </a:pPr>
            <a:r>
              <a:rPr lang="en-US" sz="1200" b="0" i="0" kern="1200" dirty="0">
                <a:solidFill>
                  <a:schemeClr val="tx1"/>
                </a:solidFill>
                <a:effectLst/>
                <a:latin typeface="+mn-lt"/>
                <a:ea typeface="+mn-ea"/>
                <a:cs typeface="+mn-cs"/>
              </a:rPr>
              <a:t>There is also a track for folks who send more time administering, securing, configuring, tuning, automating, and monitoring data platforms in Azure, like the three Azure offerings for SQL Server, and also including non-Microsoft products like Azure Database for MySQL or PostgreSQL. DP-300 just came out of Beta and is the clearest possible path for existing SQL DBA’s into a new Azure certification.</a:t>
            </a:r>
          </a:p>
          <a:p>
            <a:pPr marL="0" indent="0">
              <a:buNone/>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14</a:t>
            </a:fld>
            <a:endParaRPr lang="en-US"/>
          </a:p>
        </p:txBody>
      </p:sp>
    </p:spTree>
    <p:extLst>
      <p:ext uri="{BB962C8B-B14F-4D97-AF65-F5344CB8AC3E}">
        <p14:creationId xmlns:p14="http://schemas.microsoft.com/office/powerpoint/2010/main" val="35774855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For Data Science professionals, there are a couple paths.</a:t>
            </a:r>
          </a:p>
          <a:p>
            <a:pPr marL="0" indent="0">
              <a:buNone/>
            </a:pPr>
            <a:endParaRPr lang="en-US" sz="1200" dirty="0"/>
          </a:p>
          <a:p>
            <a:pPr marL="0" indent="0">
              <a:buNone/>
            </a:pPr>
            <a:r>
              <a:rPr lang="en-US" sz="1200" dirty="0"/>
              <a:t>Start with the AI-900 </a:t>
            </a:r>
            <a:r>
              <a:rPr lang="en-US" sz="1200" dirty="0" err="1"/>
              <a:t>Fundamantals</a:t>
            </a:r>
            <a:r>
              <a:rPr lang="en-US" sz="1200" dirty="0"/>
              <a:t> exam, which is directly for folks entering AI even without technical backgrounds, with no d</a:t>
            </a:r>
            <a:r>
              <a:rPr lang="en-US" sz="1200" b="0" i="0" kern="1200" dirty="0">
                <a:solidFill>
                  <a:schemeClr val="tx1"/>
                </a:solidFill>
                <a:effectLst/>
                <a:latin typeface="+mn-lt"/>
                <a:ea typeface="+mn-ea"/>
                <a:cs typeface="+mn-cs"/>
              </a:rPr>
              <a:t>ata science and software engineering experience are not required. It tests common Machine Learning and AI workloads and how to implement them on Azure, and yes, comes with a free five-part Learning Pathway right there on the website for AI-900.</a:t>
            </a:r>
            <a:endParaRPr lang="en-US" sz="1200" dirty="0"/>
          </a:p>
          <a:p>
            <a:pPr marL="0" indent="0">
              <a:buNone/>
            </a:pPr>
            <a:endParaRPr lang="en-US" sz="1200" dirty="0"/>
          </a:p>
          <a:p>
            <a:pPr marL="0" indent="0">
              <a:buNone/>
            </a:pPr>
            <a:r>
              <a:rPr lang="en-US" sz="1200" dirty="0"/>
              <a:t>DP-100 is the first and only Azure exam out right now, but it tests machine learning workloads running in Azure, developing and deploying models, especially in the Machine Learning Service.</a:t>
            </a:r>
          </a:p>
          <a:p>
            <a:pPr marL="0" indent="0">
              <a:buNone/>
            </a:pPr>
            <a:endParaRPr lang="en-US" sz="1200" dirty="0"/>
          </a:p>
          <a:p>
            <a:pPr marL="0" indent="0">
              <a:buNone/>
            </a:pPr>
            <a:r>
              <a:rPr lang="en-US" sz="1200" dirty="0"/>
              <a:t>Azure AI </a:t>
            </a:r>
            <a:r>
              <a:rPr lang="en-US" sz="1200" dirty="0" err="1"/>
              <a:t>Engieneers</a:t>
            </a:r>
            <a:r>
              <a:rPr lang="en-US" sz="1200" dirty="0"/>
              <a:t> can take AI-100, which certifies the various Microsoft AI solutions and APIs </a:t>
            </a:r>
            <a:r>
              <a:rPr lang="en-US" sz="1200" b="0" i="0" kern="1200" dirty="0">
                <a:solidFill>
                  <a:schemeClr val="tx1"/>
                </a:solidFill>
                <a:effectLst/>
                <a:latin typeface="+mn-lt"/>
                <a:ea typeface="+mn-ea"/>
                <a:cs typeface="+mn-cs"/>
              </a:rPr>
              <a:t>involving natural language processing, speech, computer vision, and conversational AI, as well as the Microsoft Azure Cognitive Services, Azure Bot Service, Azure Cognitive Search, and data storage in Azure.</a:t>
            </a:r>
            <a:r>
              <a:rPr lang="en-US" sz="1200" dirty="0"/>
              <a:t> </a:t>
            </a:r>
          </a:p>
        </p:txBody>
      </p:sp>
      <p:sp>
        <p:nvSpPr>
          <p:cNvPr id="4" name="Slide Number Placeholder 3"/>
          <p:cNvSpPr>
            <a:spLocks noGrp="1"/>
          </p:cNvSpPr>
          <p:nvPr>
            <p:ph type="sldNum" sz="quarter" idx="5"/>
          </p:nvPr>
        </p:nvSpPr>
        <p:spPr/>
        <p:txBody>
          <a:bodyPr/>
          <a:lstStyle/>
          <a:p>
            <a:fld id="{966FAD78-1551-4070-85DE-2E0D872D5203}" type="slidenum">
              <a:rPr lang="en-US" smtClean="0"/>
              <a:t>15</a:t>
            </a:fld>
            <a:endParaRPr lang="en-US"/>
          </a:p>
        </p:txBody>
      </p:sp>
    </p:spTree>
    <p:extLst>
      <p:ext uri="{BB962C8B-B14F-4D97-AF65-F5344CB8AC3E}">
        <p14:creationId xmlns:p14="http://schemas.microsoft.com/office/powerpoint/2010/main" val="56994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For Power Platform developers, some of these exams are out, some are in beta, and some will be released by the end of September, for folks who develop applications, integrations, or process automations in the Azure Power Platform.</a:t>
            </a:r>
          </a:p>
          <a:p>
            <a:pPr marL="0" indent="0">
              <a:buNone/>
            </a:pPr>
            <a:endParaRPr lang="en-US" sz="1200" dirty="0"/>
          </a:p>
          <a:p>
            <a:pPr marL="0" indent="0">
              <a:buNone/>
            </a:pPr>
            <a:r>
              <a:rPr lang="en-US" sz="1200" dirty="0"/>
              <a:t>If you’re not aware, Microsoft really defines a role difference between the Developer and what they call a Functional Consultant. A Functional Consultant has product specific expertise and business consulting, and even inside corporations as an employee, talks in common language to both the business side and IT. So they have created different certification exams for both Developers and Functional Consultants in the power platform, the latter needing to know the capabilities of the platform in order to advise both developers and the business. Again, the new Azure cert exams are role based, not technology based. You’ll also see Functional Consultant role exams in the Dynamics 365 world.</a:t>
            </a:r>
          </a:p>
        </p:txBody>
      </p:sp>
      <p:sp>
        <p:nvSpPr>
          <p:cNvPr id="4" name="Slide Number Placeholder 3"/>
          <p:cNvSpPr>
            <a:spLocks noGrp="1"/>
          </p:cNvSpPr>
          <p:nvPr>
            <p:ph type="sldNum" sz="quarter" idx="5"/>
          </p:nvPr>
        </p:nvSpPr>
        <p:spPr/>
        <p:txBody>
          <a:bodyPr/>
          <a:lstStyle/>
          <a:p>
            <a:fld id="{966FAD78-1551-4070-85DE-2E0D872D5203}" type="slidenum">
              <a:rPr lang="en-US" smtClean="0"/>
              <a:t>16</a:t>
            </a:fld>
            <a:endParaRPr lang="en-US"/>
          </a:p>
        </p:txBody>
      </p:sp>
    </p:spTree>
    <p:extLst>
      <p:ext uri="{BB962C8B-B14F-4D97-AF65-F5344CB8AC3E}">
        <p14:creationId xmlns:p14="http://schemas.microsoft.com/office/powerpoint/2010/main" val="35659824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For infrastructure folks, again, the first exam we talked about here AZ-900 is the place to start, even if you feel it’s too easy, it will force you to know about things you may not have encountered yet, and might be part of a new solution in the future. I took this exam and I’m a DBA, analysts and developers have taken this exam, admins should take this exam.</a:t>
            </a:r>
          </a:p>
          <a:p>
            <a:pPr marL="0" indent="0">
              <a:buNone/>
            </a:pPr>
            <a:r>
              <a:rPr lang="en-US" sz="1200" dirty="0"/>
              <a:t>&lt;click&gt;</a:t>
            </a:r>
          </a:p>
          <a:p>
            <a:pPr marL="0" indent="0">
              <a:buNone/>
            </a:pPr>
            <a:r>
              <a:rPr lang="en-US" sz="1200" dirty="0"/>
              <a:t>The Administrator exam AZ-104 covers </a:t>
            </a:r>
            <a:r>
              <a:rPr lang="en-US" sz="1200" b="0" i="0" kern="1200" dirty="0">
                <a:solidFill>
                  <a:schemeClr val="tx1"/>
                </a:solidFill>
                <a:effectLst/>
                <a:latin typeface="+mn-lt"/>
                <a:ea typeface="+mn-ea"/>
                <a:cs typeface="+mn-cs"/>
              </a:rPr>
              <a:t>implementing, managing, and monitoring an organization’s Azure Environment, with a lot of content around security and governance, as well as ARM templates. This is as </a:t>
            </a:r>
            <a:r>
              <a:rPr lang="en-US" sz="1200" b="0" i="0" kern="1200" dirty="0" err="1">
                <a:solidFill>
                  <a:schemeClr val="tx1"/>
                </a:solidFill>
                <a:effectLst/>
                <a:latin typeface="+mn-lt"/>
                <a:ea typeface="+mn-ea"/>
                <a:cs typeface="+mn-cs"/>
              </a:rPr>
              <a:t>straightfordward</a:t>
            </a:r>
            <a:r>
              <a:rPr lang="en-US" sz="1200" b="0" i="0" kern="1200" dirty="0">
                <a:solidFill>
                  <a:schemeClr val="tx1"/>
                </a:solidFill>
                <a:effectLst/>
                <a:latin typeface="+mn-lt"/>
                <a:ea typeface="+mn-ea"/>
                <a:cs typeface="+mn-cs"/>
              </a:rPr>
              <a:t> as it gets to an exam that tests a lot of what Sparkhound offers as an Azure Cloud Reseller and Admin.</a:t>
            </a:r>
            <a:endParaRPr lang="en-US" sz="1200" dirty="0"/>
          </a:p>
          <a:p>
            <a:pPr marL="0" indent="0">
              <a:buNone/>
            </a:pPr>
            <a:r>
              <a:rPr lang="en-US" sz="1200" dirty="0"/>
              <a:t>&lt;click&gt;</a:t>
            </a:r>
          </a:p>
          <a:p>
            <a:pPr marL="0" indent="0">
              <a:buNone/>
            </a:pPr>
            <a:r>
              <a:rPr lang="en-US" sz="1200" dirty="0"/>
              <a:t>Messaging Administrator Associate covers Microsoft 365 mail, client access and the Outlook Web App, mobile devices, network infrastructure, role-based permissions, Exchange Online and Advanced Threat Protection. The Teams Admin is just that, focused around Microsoft Teams and the Office365 products around it including SharePoint Online, Azure AD, OneDrive, and Groups.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0" indent="0">
              <a:buNone/>
            </a:pPr>
            <a:r>
              <a:rPr lang="en-US" sz="1200" dirty="0"/>
              <a:t>Security Administrator covers Microsoft 365 enterprise and hybrid environment security, threats and enforcement.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0" indent="0">
              <a:buNone/>
            </a:pPr>
            <a:r>
              <a:rPr lang="en-US" sz="1200" dirty="0"/>
              <a:t>The Modern Desktop Administrator Associate covers Windows 10 deployment, connectivity, maintenance, profiles and policies, protecting devices and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0" indent="0">
              <a:buNone/>
            </a:pPr>
            <a:r>
              <a:rPr lang="en-US" sz="1200" dirty="0"/>
              <a:t>Finally the Enterprise Administrator Expert follows any one of the Associate level certs and covers two exams on Mobility and Security and Identity Management, put all that together and the Azure Enterprise Admin Expert certification is just three or four exams away.</a:t>
            </a:r>
          </a:p>
          <a:p>
            <a:pPr marL="0" indent="0">
              <a:buNone/>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17</a:t>
            </a:fld>
            <a:endParaRPr lang="en-US"/>
          </a:p>
        </p:txBody>
      </p:sp>
    </p:spTree>
    <p:extLst>
      <p:ext uri="{BB962C8B-B14F-4D97-AF65-F5344CB8AC3E}">
        <p14:creationId xmlns:p14="http://schemas.microsoft.com/office/powerpoint/2010/main" val="3413061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I’m not going to talk about them tonight because I have limited time but there are also exams for some specific Microsoft platforms like the Dynamics 365 and SAP workloads.</a:t>
            </a:r>
          </a:p>
          <a:p>
            <a:pPr marL="0" indent="0">
              <a:buNone/>
            </a:pPr>
            <a:r>
              <a:rPr lang="en-US" sz="1200" dirty="0"/>
              <a:t>&lt;click&gt;</a:t>
            </a:r>
          </a:p>
          <a:p>
            <a:pPr marL="0" indent="0">
              <a:buNone/>
            </a:pPr>
            <a:r>
              <a:rPr lang="en-US" sz="1200" dirty="0"/>
              <a:t>So, last question. You’re wondering, with a pandemic, and hurricanes, and between all my hiding under the safety of the covers, how do I take a Microsoft Certification Exam?</a:t>
            </a:r>
          </a:p>
          <a:p>
            <a:pPr marL="0" indent="0">
              <a:buNone/>
            </a:pPr>
            <a:endParaRPr lang="en-US" sz="1200" dirty="0"/>
          </a:p>
          <a:p>
            <a:pPr marL="0" indent="0">
              <a:buNone/>
            </a:pPr>
            <a:r>
              <a:rPr lang="en-US" sz="1200" dirty="0"/>
              <a:t>Thankfully </a:t>
            </a:r>
            <a:r>
              <a:rPr lang="en-US" sz="1200" b="0" dirty="0">
                <a:solidFill>
                  <a:schemeClr val="tx1"/>
                </a:solidFill>
                <a:latin typeface="+mn-lt"/>
              </a:rPr>
              <a:t>Pearson VUE and Microsoft had already offered </a:t>
            </a:r>
            <a:r>
              <a:rPr lang="en-US" sz="1200" dirty="0">
                <a:solidFill>
                  <a:schemeClr val="tx1"/>
                </a:solidFill>
                <a:latin typeface="+mn-lt"/>
              </a:rPr>
              <a:t>online proctored </a:t>
            </a:r>
            <a:r>
              <a:rPr lang="en-US" sz="1200" b="0" dirty="0">
                <a:solidFill>
                  <a:schemeClr val="tx1"/>
                </a:solidFill>
                <a:latin typeface="+mn-lt"/>
              </a:rPr>
              <a:t>exams, and now they are expanding this offering’s availability because many testing centers have closed. It’s a live proctored exam, which means you’re taking the exam at your home or office, with someone actively watching you via a webcam and listening to you via your computer. In fact this whole process is easiest if you are taking the exam with a laptop with a built-in webcam. </a:t>
            </a:r>
          </a:p>
          <a:p>
            <a:pPr marL="0" indent="0">
              <a:buNone/>
            </a:pPr>
            <a:endParaRPr lang="en-US" sz="1200" b="0" dirty="0">
              <a:solidFill>
                <a:schemeClr val="tx1"/>
              </a:solidFill>
              <a:latin typeface="+mn-lt"/>
            </a:endParaRPr>
          </a:p>
          <a:p>
            <a:r>
              <a:rPr lang="en-US" sz="1200" b="0" dirty="0">
                <a:solidFill>
                  <a:schemeClr val="tx1"/>
                </a:solidFill>
                <a:latin typeface="+mn-lt"/>
              </a:rPr>
              <a:t>They for the most part work fine technically, though they are unforgiving.</a:t>
            </a:r>
          </a:p>
          <a:p>
            <a:r>
              <a:rPr lang="en-US" sz="1200" b="0" dirty="0">
                <a:solidFill>
                  <a:schemeClr val="tx1"/>
                </a:solidFill>
                <a:latin typeface="+mn-lt"/>
              </a:rPr>
              <a:t>I have taken three online exams since the pandemic started.</a:t>
            </a:r>
          </a:p>
          <a:p>
            <a:r>
              <a:rPr lang="en-US" sz="1200" b="0" dirty="0">
                <a:solidFill>
                  <a:schemeClr val="tx1"/>
                </a:solidFill>
                <a:latin typeface="+mn-lt"/>
              </a:rPr>
              <a:t>Each time I took an exam, new security requirements were added that became stricter, as they looking for more things. </a:t>
            </a:r>
          </a:p>
          <a:p>
            <a:endParaRPr lang="en-US" sz="1200" b="0" dirty="0">
              <a:solidFill>
                <a:schemeClr val="tx1"/>
              </a:solidFill>
              <a:latin typeface="+mn-lt"/>
            </a:endParaRPr>
          </a:p>
          <a:p>
            <a:r>
              <a:rPr lang="en-US" sz="1200" b="0" dirty="0">
                <a:solidFill>
                  <a:schemeClr val="tx1"/>
                </a:solidFill>
                <a:latin typeface="+mn-lt"/>
              </a:rPr>
              <a:t>You have to take pictures of your testing area, from all angles, including the floor and ceiling, your ears and glasses, etc. You have to cover any screens around you, erase any whiteboards, close any window blinds. This remote inspection process may take up to half an hour, so make sure to log into your exam early to give yourself plenty of time to go through their security process, and use the same browser, I recommend using Chrome, throughout. </a:t>
            </a:r>
          </a:p>
          <a:p>
            <a:r>
              <a:rPr lang="en-US" sz="1200" b="0" dirty="0">
                <a:solidFill>
                  <a:schemeClr val="tx1"/>
                </a:solidFill>
                <a:latin typeface="+mn-lt"/>
              </a:rPr>
              <a:t>There are stories out there of people walking through the room behind you, or hearing distant voices, and boom, the remote test monitor fails your exam with no refund. You are warned ahead of time pretty clearly.</a:t>
            </a:r>
          </a:p>
          <a:p>
            <a:r>
              <a:rPr lang="en-US" sz="1200" b="0" dirty="0">
                <a:solidFill>
                  <a:schemeClr val="tx1"/>
                </a:solidFill>
                <a:latin typeface="+mn-lt"/>
              </a:rPr>
              <a:t>So make sure you’re taking your online proctored exam in a place where no one else can be seen or heard, including your kids. I put a sock on my home office door and told my wife and my college kid who is stuck at home, to not make any noise or enter the room for a couple hours. That’s what’s necessary.</a:t>
            </a:r>
          </a:p>
          <a:p>
            <a:endParaRPr lang="en-US" sz="1200" b="0" dirty="0">
              <a:solidFill>
                <a:schemeClr val="tx1"/>
              </a:solidFill>
              <a:latin typeface="+mn-lt"/>
            </a:endParaRPr>
          </a:p>
          <a:p>
            <a:r>
              <a:rPr lang="en-US" sz="1200" b="0" dirty="0">
                <a:solidFill>
                  <a:schemeClr val="tx1"/>
                </a:solidFill>
                <a:latin typeface="+mn-lt"/>
              </a:rPr>
              <a:t>Honestly, it’s worked pretty well for me so far, though my boss had issues with a browser and lost his exam slot and had to fight for a refund. Even after the pandemic passes, I might still consider the online proctoring just because it saves hassle and travel. It works well.</a:t>
            </a:r>
          </a:p>
        </p:txBody>
      </p:sp>
      <p:sp>
        <p:nvSpPr>
          <p:cNvPr id="4" name="Slide Number Placeholder 3"/>
          <p:cNvSpPr>
            <a:spLocks noGrp="1"/>
          </p:cNvSpPr>
          <p:nvPr>
            <p:ph type="sldNum" sz="quarter" idx="5"/>
          </p:nvPr>
        </p:nvSpPr>
        <p:spPr/>
        <p:txBody>
          <a:bodyPr/>
          <a:lstStyle/>
          <a:p>
            <a:fld id="{966FAD78-1551-4070-85DE-2E0D872D5203}" type="slidenum">
              <a:rPr lang="en-US" smtClean="0"/>
              <a:t>18</a:t>
            </a:fld>
            <a:endParaRPr lang="en-US"/>
          </a:p>
        </p:txBody>
      </p:sp>
    </p:spTree>
    <p:extLst>
      <p:ext uri="{BB962C8B-B14F-4D97-AF65-F5344CB8AC3E}">
        <p14:creationId xmlns:p14="http://schemas.microsoft.com/office/powerpoint/2010/main" val="2953572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all I’ve got!</a:t>
            </a:r>
          </a:p>
        </p:txBody>
      </p:sp>
      <p:sp>
        <p:nvSpPr>
          <p:cNvPr id="4" name="Slide Number Placeholder 3"/>
          <p:cNvSpPr>
            <a:spLocks noGrp="1"/>
          </p:cNvSpPr>
          <p:nvPr>
            <p:ph type="sldNum" sz="quarter" idx="5"/>
          </p:nvPr>
        </p:nvSpPr>
        <p:spPr/>
        <p:txBody>
          <a:bodyPr/>
          <a:lstStyle/>
          <a:p>
            <a:fld id="{966FAD78-1551-4070-85DE-2E0D872D5203}" type="slidenum">
              <a:rPr lang="en-US" smtClean="0"/>
              <a:t>19</a:t>
            </a:fld>
            <a:endParaRPr lang="en-US"/>
          </a:p>
        </p:txBody>
      </p:sp>
    </p:spTree>
    <p:extLst>
      <p:ext uri="{BB962C8B-B14F-4D97-AF65-F5344CB8AC3E}">
        <p14:creationId xmlns:p14="http://schemas.microsoft.com/office/powerpoint/2010/main" val="1036960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STEM education nonprofit local to me that I volunteer for, please reach out and share your knowledge with the next generation, and especially with folks in your community that are needing to find new careers during the pandemic.</a:t>
            </a:r>
          </a:p>
          <a:p>
            <a:endParaRPr lang="en-US" dirty="0"/>
          </a:p>
          <a:p>
            <a:r>
              <a:rPr lang="en-US" dirty="0"/>
              <a:t>The Futures Fund, an organization I volunteer for and care a lot about, is actually hiring contract web developers to assist and develop online training modules for youth and adult education. If you’re interested in a side </a:t>
            </a:r>
            <a:r>
              <a:rPr lang="en-US" dirty="0" err="1"/>
              <a:t>hussle</a:t>
            </a:r>
            <a:r>
              <a:rPr lang="en-US" dirty="0"/>
              <a:t> with your web dev skills, let me know.</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20</a:t>
            </a:fld>
            <a:endParaRPr lang="en-US"/>
          </a:p>
        </p:txBody>
      </p:sp>
    </p:spTree>
    <p:extLst>
      <p:ext uri="{BB962C8B-B14F-4D97-AF65-F5344CB8AC3E}">
        <p14:creationId xmlns:p14="http://schemas.microsoft.com/office/powerpoint/2010/main" val="2403234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Here’s a little info about me, I’ll posted this content on my blog at </a:t>
            </a:r>
            <a:r>
              <a:rPr lang="en-CA"/>
              <a:t>SQLTact.com right </a:t>
            </a:r>
            <a:r>
              <a:rPr lang="en-CA" dirty="0"/>
              <a:t>after this. Thank you!</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5250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in the short time I have available I aim to answer three questions.</a:t>
            </a:r>
          </a:p>
          <a:p>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5</a:t>
            </a:fld>
            <a:endParaRPr lang="en-US"/>
          </a:p>
        </p:txBody>
      </p:sp>
    </p:spTree>
    <p:extLst>
      <p:ext uri="{BB962C8B-B14F-4D97-AF65-F5344CB8AC3E}">
        <p14:creationId xmlns:p14="http://schemas.microsoft.com/office/powerpoint/2010/main" val="2940310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 first, What have they done with my MCSD/MCSE/MCSA?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it starts with 70-, the exam is almost certainly already retired or will be retired by January 2021. That deadline was actually moved back six months because of COVID-19! This includes a</a:t>
            </a:r>
            <a:r>
              <a:rPr lang="en-US" sz="1200" b="0" i="0" kern="1200" dirty="0">
                <a:solidFill>
                  <a:schemeClr val="tx1"/>
                </a:solidFill>
                <a:effectLst/>
                <a:latin typeface="+mn-lt"/>
                <a:ea typeface="+mn-ea"/>
                <a:cs typeface="+mn-cs"/>
              </a:rPr>
              <a:t>ll exams associated with MCSA MCSD and MCSE, </a:t>
            </a:r>
            <a:r>
              <a:rPr lang="en-US" sz="1200" b="0" i="0" kern="1200" dirty="0" err="1">
                <a:solidFill>
                  <a:schemeClr val="tx1"/>
                </a:solidFill>
                <a:effectLst/>
                <a:latin typeface="+mn-lt"/>
                <a:ea typeface="+mn-ea"/>
                <a:cs typeface="+mn-cs"/>
              </a:rPr>
              <a:t>tho</a:t>
            </a:r>
            <a:r>
              <a:rPr lang="en-US" sz="1200" b="0" i="0" kern="1200" dirty="0">
                <a:solidFill>
                  <a:schemeClr val="tx1"/>
                </a:solidFill>
                <a:effectLst/>
                <a:latin typeface="+mn-lt"/>
                <a:ea typeface="+mn-ea"/>
                <a:cs typeface="+mn-cs"/>
              </a:rPr>
              <a:t>, the certifications themselves will remain on your official Microsoft transcript until no later than June 2022. </a:t>
            </a:r>
            <a:r>
              <a:rPr lang="en-US" sz="1200" dirty="0"/>
              <a:t>Over the past few years, exams starting with letters like AZ, DP, AI, for example, are the newer exams you’re looking for.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Those older exams we’ve had all along were technology or platform based. Now, Microsoft exams are role based.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 will not be Windows Server 2019 and SQL Server 2019 certifications for those products, instead, there will be exams focusing on roles, like Solutions Architect, Enterprise Administrator, Azure Data Engineer, Azure Developer, Functional Consultant, etc. These roles are expected to have broad experience with all their relevant features and products. </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6</a:t>
            </a:fld>
            <a:endParaRPr lang="en-US"/>
          </a:p>
        </p:txBody>
      </p:sp>
    </p:spTree>
    <p:extLst>
      <p:ext uri="{BB962C8B-B14F-4D97-AF65-F5344CB8AC3E}">
        <p14:creationId xmlns:p14="http://schemas.microsoft.com/office/powerpoint/2010/main" val="1442914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Ok, second question, what path should go get on.</a:t>
            </a:r>
          </a:p>
          <a:p>
            <a:pPr marL="0" indent="0">
              <a:buNone/>
            </a:pPr>
            <a:endParaRPr lang="en-US" sz="1200" dirty="0"/>
          </a:p>
          <a:p>
            <a:pPr marL="0" indent="0">
              <a:buNone/>
            </a:pPr>
            <a:r>
              <a:rPr lang="en-US" sz="1200" dirty="0"/>
              <a:t>AZ-900 is a Fundamentals level exam, which means its geared towards people entering the technology, even if they have years of technical experience with other Microsoft products. I took AZ-900 for example and in the process I learned a lot about features and solutions available outside of the products in Azure I typically work in. Think of Azure as an entire new ecosystem to work in, AZ-900 is the perfect introduction for everyone whether you are a developer, sysadmin, DBA, or support tech.</a:t>
            </a:r>
          </a:p>
          <a:p>
            <a:pPr marL="0" indent="0">
              <a:buNone/>
            </a:pPr>
            <a:r>
              <a:rPr lang="en-US" sz="1200" dirty="0"/>
              <a:t>&lt;click&gt;</a:t>
            </a:r>
          </a:p>
          <a:p>
            <a:pPr marL="0" indent="0">
              <a:buNone/>
            </a:pPr>
            <a:r>
              <a:rPr lang="en-US" sz="1200" dirty="0"/>
              <a:t>When you go to the website for AZ-900, you get all the links you need to get started right away, for registering for the exam, or for paid training or practice exams. But before you go pay for training, </a:t>
            </a:r>
          </a:p>
          <a:p>
            <a:pPr marL="0" indent="0">
              <a:buNone/>
            </a:pPr>
            <a:r>
              <a:rPr lang="en-US" sz="1200" dirty="0"/>
              <a:t>&lt;click&gt;</a:t>
            </a:r>
          </a:p>
        </p:txBody>
      </p:sp>
      <p:sp>
        <p:nvSpPr>
          <p:cNvPr id="4" name="Slide Number Placeholder 3"/>
          <p:cNvSpPr>
            <a:spLocks noGrp="1"/>
          </p:cNvSpPr>
          <p:nvPr>
            <p:ph type="sldNum" sz="quarter" idx="5"/>
          </p:nvPr>
        </p:nvSpPr>
        <p:spPr/>
        <p:txBody>
          <a:bodyPr/>
          <a:lstStyle/>
          <a:p>
            <a:fld id="{966FAD78-1551-4070-85DE-2E0D872D5203}" type="slidenum">
              <a:rPr lang="en-US" smtClean="0"/>
              <a:t>7</a:t>
            </a:fld>
            <a:endParaRPr lang="en-US"/>
          </a:p>
        </p:txBody>
      </p:sp>
    </p:spTree>
    <p:extLst>
      <p:ext uri="{BB962C8B-B14F-4D97-AF65-F5344CB8AC3E}">
        <p14:creationId xmlns:p14="http://schemas.microsoft.com/office/powerpoint/2010/main" val="3677785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Many exam sites on Microsoft Learn also includes free self-driven learning content.  These free Learning Paths are available for many cert exams right now to guide you through the entire exam syllabus, with product info, sample questions for review, important differences, infographics, even with free Azure time via temporary sandboxes that let you create the actual services and servers in the browser. You do not have to spend a dime on training yourself up for Azure certs, Microsoft provides everything for you. </a:t>
            </a:r>
          </a:p>
          <a:p>
            <a:pPr marL="0" indent="0">
              <a:buNone/>
            </a:pPr>
            <a:endParaRPr lang="en-US" sz="1200" dirty="0"/>
          </a:p>
          <a:p>
            <a:pPr marL="0" indent="0">
              <a:buNone/>
            </a:pPr>
            <a:r>
              <a:rPr lang="en-US" sz="1200" dirty="0"/>
              <a:t>I personally used the Learning Paths, plus my own experience, to pass AZ-900. And, my opinion, I found the free Microsoft Learning Paths faster and more focused than some of the video series offerings in the MOOC, or </a:t>
            </a:r>
            <a:r>
              <a:rPr lang="en-US" sz="1200" b="0" i="0" kern="1200" dirty="0">
                <a:solidFill>
                  <a:schemeClr val="tx1"/>
                </a:solidFill>
                <a:effectLst/>
                <a:latin typeface="+mn-lt"/>
                <a:ea typeface="+mn-ea"/>
                <a:cs typeface="+mn-cs"/>
              </a:rPr>
              <a:t>Massive Open Online Course platforms.</a:t>
            </a: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8</a:t>
            </a:fld>
            <a:endParaRPr lang="en-US"/>
          </a:p>
        </p:txBody>
      </p:sp>
    </p:spTree>
    <p:extLst>
      <p:ext uri="{BB962C8B-B14F-4D97-AF65-F5344CB8AC3E}">
        <p14:creationId xmlns:p14="http://schemas.microsoft.com/office/powerpoint/2010/main" val="3535330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If you’re curious what is on each of these exams, straight from Microsoft.com, this provided is the “Skills Measured” section of an exam’s website, this is the “domain”.</a:t>
            </a:r>
          </a:p>
          <a:p>
            <a:endParaRPr lang="en-US" sz="1200" dirty="0"/>
          </a:p>
          <a:p>
            <a:r>
              <a:rPr lang="en-US" sz="1200" dirty="0"/>
              <a:t>The “domain” is determined by a group of SMEs before item writing begins, and is validated by their real-life experience in the field. You know going in how much of the exam will be able each topic, and the specific topics covered, so there’s no surprises. </a:t>
            </a:r>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9</a:t>
            </a:fld>
            <a:endParaRPr lang="en-US"/>
          </a:p>
        </p:txBody>
      </p:sp>
    </p:spTree>
    <p:extLst>
      <p:ext uri="{BB962C8B-B14F-4D97-AF65-F5344CB8AC3E}">
        <p14:creationId xmlns:p14="http://schemas.microsoft.com/office/powerpoint/2010/main" val="2388151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By the way, if you’re wondering why my screenshots were so dark, it’s because Microsoft Docs now has a built in Dark Theme you can enable. Scroll down, look in the bottom left hand corner, and enjoy.</a:t>
            </a:r>
          </a:p>
        </p:txBody>
      </p:sp>
      <p:sp>
        <p:nvSpPr>
          <p:cNvPr id="4" name="Slide Number Placeholder 3"/>
          <p:cNvSpPr>
            <a:spLocks noGrp="1"/>
          </p:cNvSpPr>
          <p:nvPr>
            <p:ph type="sldNum" sz="quarter" idx="5"/>
          </p:nvPr>
        </p:nvSpPr>
        <p:spPr/>
        <p:txBody>
          <a:bodyPr/>
          <a:lstStyle/>
          <a:p>
            <a:fld id="{966FAD78-1551-4070-85DE-2E0D872D5203}" type="slidenum">
              <a:rPr lang="en-US" smtClean="0"/>
              <a:t>10</a:t>
            </a:fld>
            <a:endParaRPr lang="en-US"/>
          </a:p>
        </p:txBody>
      </p:sp>
    </p:spTree>
    <p:extLst>
      <p:ext uri="{BB962C8B-B14F-4D97-AF65-F5344CB8AC3E}">
        <p14:creationId xmlns:p14="http://schemas.microsoft.com/office/powerpoint/2010/main" val="38668295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The Browse Certs and Exams page allows you to search for exams or certs by technical topic, like Azure SQL DB or Cosmos DB or Event Hubs or Containers or SharePoint Online. It’s easy to decide what to focus on next. You can also search by job role or job level.</a:t>
            </a:r>
          </a:p>
          <a:p>
            <a:pPr marL="0" indent="0">
              <a:buNone/>
            </a:pPr>
            <a:endParaRPr lang="en-US" sz="1200" dirty="0"/>
          </a:p>
          <a:p>
            <a:pPr marL="0" indent="0">
              <a:buNone/>
            </a:pPr>
            <a:r>
              <a:rPr lang="en-US" sz="1200" dirty="0"/>
              <a:t>But let’s go over some of the exams for roles that are probably watching this presentation.</a:t>
            </a:r>
          </a:p>
        </p:txBody>
      </p:sp>
      <p:sp>
        <p:nvSpPr>
          <p:cNvPr id="4" name="Slide Number Placeholder 3"/>
          <p:cNvSpPr>
            <a:spLocks noGrp="1"/>
          </p:cNvSpPr>
          <p:nvPr>
            <p:ph type="sldNum" sz="quarter" idx="5"/>
          </p:nvPr>
        </p:nvSpPr>
        <p:spPr/>
        <p:txBody>
          <a:bodyPr/>
          <a:lstStyle/>
          <a:p>
            <a:fld id="{966FAD78-1551-4070-85DE-2E0D872D5203}" type="slidenum">
              <a:rPr lang="en-US" smtClean="0"/>
              <a:t>11</a:t>
            </a:fld>
            <a:endParaRPr lang="en-US"/>
          </a:p>
        </p:txBody>
      </p:sp>
    </p:spTree>
    <p:extLst>
      <p:ext uri="{BB962C8B-B14F-4D97-AF65-F5344CB8AC3E}">
        <p14:creationId xmlns:p14="http://schemas.microsoft.com/office/powerpoint/2010/main" val="975775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For you developers who work in Azure, the certification you’re going for starts with exam AZ-204. A full third of AZ-204 is connecting to and using Azure services, but there’s also content on the various server and serverless compute options, security, storage, and monitoring. It tests what you need to know to, for example, to connect various services together to deploy an app on VM or in an Azure App Service. After AZ-204, you can go into Solutions Architect and DevOps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0" indent="0">
              <a:buNone/>
            </a:pPr>
            <a:r>
              <a:rPr lang="en-US" sz="1200" dirty="0"/>
              <a:t>Then, with that prerequisite out of the way, you’re ready to move on to the next levels for Azure Certs for Developers, including the Solutions Architect or DevOps Engineer exams. There is free learning pathway content, with sample questions, available on the website for the exam for AZ-400, for example. AZ-400 covers container architecture, instrumentation, security and compliance, source control, collaboration and continuous integration, as well as delivery and release management.</a:t>
            </a:r>
          </a:p>
          <a:p>
            <a:pPr marL="0" indent="0">
              <a:buNone/>
            </a:pPr>
            <a:r>
              <a:rPr lang="en-US" sz="1200" dirty="0"/>
              <a:t>&lt;click&gt;</a:t>
            </a:r>
          </a:p>
          <a:p>
            <a:pPr marL="0" indent="0">
              <a:buNone/>
            </a:pPr>
            <a:r>
              <a:rPr lang="en-US" sz="1200" dirty="0"/>
              <a:t>If you’re working in the Internet of Things space, there’s an Azure cert for that too, including the </a:t>
            </a:r>
            <a:r>
              <a:rPr lang="en-US" sz="1200" b="0" i="0" kern="1200" dirty="0">
                <a:solidFill>
                  <a:schemeClr val="tx1"/>
                </a:solidFill>
                <a:effectLst/>
                <a:latin typeface="+mn-lt"/>
                <a:ea typeface="+mn-ea"/>
                <a:cs typeface="+mn-cs"/>
              </a:rPr>
              <a:t>Azure IoT service as well as Edge design , networking, debugging, and security. </a:t>
            </a:r>
            <a:endParaRPr lang="en-US" sz="1200" dirty="0"/>
          </a:p>
          <a:p>
            <a:pPr marL="0" indent="0">
              <a:buNone/>
            </a:pPr>
            <a:endParaRPr lang="en-US" sz="1200" dirty="0"/>
          </a:p>
          <a:p>
            <a:pPr marL="0" indent="0">
              <a:buNone/>
            </a:pPr>
            <a:r>
              <a:rPr lang="en-US" sz="1200" dirty="0"/>
              <a:t>Note that these Azure Dev exams aren’t exactly new, in fact, a couple of architect role Azure cert exams will retire at the end of September 2020, including AZ-300 and AZ-301. Those two exams have been replaced by AZ-303 and AZ-304.</a:t>
            </a:r>
          </a:p>
        </p:txBody>
      </p:sp>
      <p:sp>
        <p:nvSpPr>
          <p:cNvPr id="4" name="Slide Number Placeholder 3"/>
          <p:cNvSpPr>
            <a:spLocks noGrp="1"/>
          </p:cNvSpPr>
          <p:nvPr>
            <p:ph type="sldNum" sz="quarter" idx="5"/>
          </p:nvPr>
        </p:nvSpPr>
        <p:spPr/>
        <p:txBody>
          <a:bodyPr/>
          <a:lstStyle/>
          <a:p>
            <a:fld id="{966FAD78-1551-4070-85DE-2E0D872D5203}" type="slidenum">
              <a:rPr lang="en-US" smtClean="0"/>
              <a:t>12</a:t>
            </a:fld>
            <a:endParaRPr lang="en-US"/>
          </a:p>
        </p:txBody>
      </p:sp>
    </p:spTree>
    <p:extLst>
      <p:ext uri="{BB962C8B-B14F-4D97-AF65-F5344CB8AC3E}">
        <p14:creationId xmlns:p14="http://schemas.microsoft.com/office/powerpoint/2010/main" val="2066586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9.jpe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0.jpe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www.sqlsaturday.com/" TargetMode="External"/><Relationship Id="rId7" Type="http://schemas.openxmlformats.org/officeDocument/2006/relationships/image" Target="../media/image11.png"/><Relationship Id="rId2" Type="http://schemas.openxmlformats.org/officeDocument/2006/relationships/hyperlink" Target="http://www.sqlpass.org/Events/24HoursofPASS.aspx" TargetMode="External"/><Relationship Id="rId1" Type="http://schemas.openxmlformats.org/officeDocument/2006/relationships/slideMaster" Target="../slideMasters/slideMaster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hyperlink" Target="http://www.sqlpass.org/PASSChapters/VirtualChapters.aspx" TargetMode="External"/><Relationship Id="rId10" Type="http://schemas.openxmlformats.org/officeDocument/2006/relationships/image" Target="../media/image14.png"/><Relationship Id="rId4" Type="http://schemas.openxmlformats.org/officeDocument/2006/relationships/hyperlink" Target="http://www.sqlpass.org/PASSChapters.aspx" TargetMode="External"/><Relationship Id="rId9"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7.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hyperlink" Target="http://www.sqlpass.org/Events/24HoursofPASS.aspx" TargetMode="External"/><Relationship Id="rId2" Type="http://schemas.openxmlformats.org/officeDocument/2006/relationships/image" Target="../media/image20.png"/><Relationship Id="rId1" Type="http://schemas.openxmlformats.org/officeDocument/2006/relationships/slideMaster" Target="../slideMasters/slideMaster3.xml"/><Relationship Id="rId5" Type="http://schemas.openxmlformats.org/officeDocument/2006/relationships/image" Target="../media/image21.png"/><Relationship Id="rId4" Type="http://schemas.openxmlformats.org/officeDocument/2006/relationships/hyperlink" Target="http://www.sqlpass.org/PASSChapters/VirtualChapters.aspx" TargetMode="Externa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4.xml"/><Relationship Id="rId1" Type="http://schemas.openxmlformats.org/officeDocument/2006/relationships/themeOverride" Target="../theme/themeOverride1.xml"/><Relationship Id="rId4" Type="http://schemas.openxmlformats.org/officeDocument/2006/relationships/image" Target="../media/image29.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4.xml"/><Relationship Id="rId1" Type="http://schemas.openxmlformats.org/officeDocument/2006/relationships/themeOverride" Target="../theme/themeOverride2.xml"/><Relationship Id="rId4" Type="http://schemas.openxmlformats.org/officeDocument/2006/relationships/image" Target="../media/image29.pn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tiff"/><Relationship Id="rId3" Type="http://schemas.openxmlformats.org/officeDocument/2006/relationships/image" Target="../media/image30.png"/><Relationship Id="rId7" Type="http://schemas.openxmlformats.org/officeDocument/2006/relationships/image" Target="../media/image33.png"/><Relationship Id="rId12" Type="http://schemas.openxmlformats.org/officeDocument/2006/relationships/image" Target="../media/image38.tiff"/><Relationship Id="rId2" Type="http://schemas.openxmlformats.org/officeDocument/2006/relationships/image" Target="../media/image29.png"/><Relationship Id="rId1" Type="http://schemas.openxmlformats.org/officeDocument/2006/relationships/slideMaster" Target="../slideMasters/slideMaster4.xml"/><Relationship Id="rId6" Type="http://schemas.openxmlformats.org/officeDocument/2006/relationships/image" Target="../media/image32.png"/><Relationship Id="rId11" Type="http://schemas.openxmlformats.org/officeDocument/2006/relationships/image" Target="../media/image37.tiff"/><Relationship Id="rId5" Type="http://schemas.openxmlformats.org/officeDocument/2006/relationships/image" Target="../media/image31.png"/><Relationship Id="rId10" Type="http://schemas.openxmlformats.org/officeDocument/2006/relationships/image" Target="../media/image36.tiff"/><Relationship Id="rId4" Type="http://schemas.microsoft.com/office/2007/relationships/hdphoto" Target="../media/hdphoto1.wdp"/><Relationship Id="rId9" Type="http://schemas.openxmlformats.org/officeDocument/2006/relationships/image" Target="../media/image35.png"/><Relationship Id="rId14" Type="http://schemas.openxmlformats.org/officeDocument/2006/relationships/image" Target="../media/image40.tiff"/></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emf"/><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8.jpe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9/9/2020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83532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9/9/2020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409563277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C792E5-7F1D-E344-A0DE-53CA41B7044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10536" y="0"/>
            <a:ext cx="10287000" cy="6858000"/>
          </a:xfrm>
          <a:prstGeom prst="rect">
            <a:avLst/>
          </a:prstGeom>
        </p:spPr>
      </p:pic>
      <p:sp>
        <p:nvSpPr>
          <p:cNvPr id="13" name="Rectangle 12">
            <a:extLst>
              <a:ext uri="{FF2B5EF4-FFF2-40B4-BE49-F238E27FC236}">
                <a16:creationId xmlns:a16="http://schemas.microsoft.com/office/drawing/2014/main" id="{348B995D-08FA-D34E-AE23-0F8A0235C0CA}"/>
              </a:ext>
            </a:extLst>
          </p:cNvPr>
          <p:cNvSpPr/>
          <p:nvPr userDrawn="1"/>
        </p:nvSpPr>
        <p:spPr>
          <a:xfrm rot="16200000">
            <a:off x="66760" y="-66761"/>
            <a:ext cx="6858000" cy="6991516"/>
          </a:xfrm>
          <a:prstGeom prst="rect">
            <a:avLst/>
          </a:prstGeom>
          <a:gradFill>
            <a:gsLst>
              <a:gs pos="72000">
                <a:schemeClr val="tx1">
                  <a:alpha val="46000"/>
                </a:scheme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 name="TextBox 1">
            <a:extLst>
              <a:ext uri="{FF2B5EF4-FFF2-40B4-BE49-F238E27FC236}">
                <a16:creationId xmlns:a16="http://schemas.microsoft.com/office/drawing/2014/main" id="{6A8B2076-FE84-9840-9E36-B3FCC541E1D7}"/>
              </a:ext>
            </a:extLst>
          </p:cNvPr>
          <p:cNvSpPr txBox="1"/>
          <p:nvPr userDrawn="1"/>
        </p:nvSpPr>
        <p:spPr>
          <a:xfrm>
            <a:off x="587604" y="3947920"/>
            <a:ext cx="3934860" cy="1077218"/>
          </a:xfrm>
          <a:prstGeom prst="rect">
            <a:avLst/>
          </a:prstGeom>
          <a:noFill/>
        </p:spPr>
        <p:txBody>
          <a:bodyPr wrap="none" rtlCol="0">
            <a:spAutoFit/>
          </a:bodyPr>
          <a:lstStyle/>
          <a:p>
            <a:r>
              <a:rPr lang="en-US" sz="6400" dirty="0">
                <a:solidFill>
                  <a:schemeClr val="bg2"/>
                </a:solidFill>
              </a:rPr>
              <a:t>Thank you</a:t>
            </a:r>
          </a:p>
        </p:txBody>
      </p:sp>
      <p:pic>
        <p:nvPicPr>
          <p:cNvPr id="7" name="Picture 6">
            <a:extLst>
              <a:ext uri="{FF2B5EF4-FFF2-40B4-BE49-F238E27FC236}">
                <a16:creationId xmlns:a16="http://schemas.microsoft.com/office/drawing/2014/main" id="{D1D355B9-F070-9F4F-A334-50BBE3A87F6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210067196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2">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EFEEB3-0900-314D-B58A-73F97566DF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17" t="11272" r="13574" b="4437"/>
          <a:stretch/>
        </p:blipFill>
        <p:spPr>
          <a:xfrm>
            <a:off x="1658680" y="0"/>
            <a:ext cx="10533320" cy="6858000"/>
          </a:xfrm>
          <a:prstGeom prst="rect">
            <a:avLst/>
          </a:prstGeom>
        </p:spPr>
      </p:pic>
      <p:sp>
        <p:nvSpPr>
          <p:cNvPr id="12" name="Rectangle 11">
            <a:extLst>
              <a:ext uri="{FF2B5EF4-FFF2-40B4-BE49-F238E27FC236}">
                <a16:creationId xmlns:a16="http://schemas.microsoft.com/office/drawing/2014/main" id="{E86A87BE-B4F8-B64D-AB8E-E8DA12C13908}"/>
              </a:ext>
            </a:extLst>
          </p:cNvPr>
          <p:cNvSpPr/>
          <p:nvPr userDrawn="1"/>
        </p:nvSpPr>
        <p:spPr>
          <a:xfrm rot="16200000">
            <a:off x="-273103" y="273103"/>
            <a:ext cx="6858000" cy="6311789"/>
          </a:xfrm>
          <a:prstGeom prst="rect">
            <a:avLst/>
          </a:prstGeom>
          <a:gradFill>
            <a:gsLst>
              <a:gs pos="72000">
                <a:schemeClr val="tx1">
                  <a:alpha val="46000"/>
                </a:scheme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87028" y="4047643"/>
            <a:ext cx="6028267" cy="2027943"/>
          </a:xfrm>
          <a:prstGeom prst="rect">
            <a:avLst/>
          </a:prstGeom>
        </p:spPr>
        <p:txBody>
          <a:bodyPr anchor="t"/>
          <a:lstStyle>
            <a:lvl1pPr marL="0" marR="0" indent="0" algn="l" defTabSz="609585" rtl="0" eaLnBrk="1" fontAlgn="auto" latinLnBrk="0" hangingPunct="1">
              <a:lnSpc>
                <a:spcPct val="90000"/>
              </a:lnSpc>
              <a:spcBef>
                <a:spcPct val="0"/>
              </a:spcBef>
              <a:spcAft>
                <a:spcPts val="0"/>
              </a:spcAft>
              <a:buClrTx/>
              <a:buSzTx/>
              <a:buFontTx/>
              <a:buNone/>
              <a:tabLst/>
              <a:defRPr kumimoji="0" lang="en-US" sz="64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8" name="Picture 7">
            <a:extLst>
              <a:ext uri="{FF2B5EF4-FFF2-40B4-BE49-F238E27FC236}">
                <a16:creationId xmlns:a16="http://schemas.microsoft.com/office/drawing/2014/main" id="{54C16CCD-F629-574D-9012-736566BD8CD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257589591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One up w/ 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77AEE4-6E1E-AF4A-9C43-311BF7EC6F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7588" r="21522"/>
          <a:stretch/>
        </p:blipFill>
        <p:spPr>
          <a:xfrm>
            <a:off x="4" y="2"/>
            <a:ext cx="5236141" cy="6857997"/>
          </a:xfrm>
          <a:prstGeom prst="rect">
            <a:avLst/>
          </a:prstGeom>
        </p:spPr>
      </p:pic>
      <p:sp>
        <p:nvSpPr>
          <p:cNvPr id="4" name="Rectangle 3">
            <a:extLst>
              <a:ext uri="{FF2B5EF4-FFF2-40B4-BE49-F238E27FC236}">
                <a16:creationId xmlns:a16="http://schemas.microsoft.com/office/drawing/2014/main" id="{D3B90537-D386-8743-A519-F30EDECA12DC}"/>
              </a:ext>
            </a:extLst>
          </p:cNvPr>
          <p:cNvSpPr/>
          <p:nvPr userDrawn="1"/>
        </p:nvSpPr>
        <p:spPr>
          <a:xfrm rot="16200000">
            <a:off x="-1533937" y="1533939"/>
            <a:ext cx="6858000" cy="3790117"/>
          </a:xfrm>
          <a:prstGeom prst="rect">
            <a:avLst/>
          </a:prstGeom>
          <a:gradFill>
            <a:gsLst>
              <a:gs pos="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4" name="Title 1">
            <a:extLst>
              <a:ext uri="{FF2B5EF4-FFF2-40B4-BE49-F238E27FC236}">
                <a16:creationId xmlns:a16="http://schemas.microsoft.com/office/drawing/2014/main" id="{0CBFBBC0-2483-944C-9427-5A556CAF8B51}"/>
              </a:ext>
            </a:extLst>
          </p:cNvPr>
          <p:cNvSpPr>
            <a:spLocks noGrp="1"/>
          </p:cNvSpPr>
          <p:nvPr>
            <p:ph type="title" hasCustomPrompt="1"/>
          </p:nvPr>
        </p:nvSpPr>
        <p:spPr>
          <a:xfrm>
            <a:off x="5717413" y="583915"/>
            <a:ext cx="5495587" cy="1487647"/>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16" name="Text Placeholder 30">
            <a:extLst>
              <a:ext uri="{FF2B5EF4-FFF2-40B4-BE49-F238E27FC236}">
                <a16:creationId xmlns:a16="http://schemas.microsoft.com/office/drawing/2014/main" id="{C2F84442-F6F0-1F40-AEFD-24D1CB01344B}"/>
              </a:ext>
            </a:extLst>
          </p:cNvPr>
          <p:cNvSpPr>
            <a:spLocks noGrp="1"/>
          </p:cNvSpPr>
          <p:nvPr>
            <p:ph type="body" sz="quarter" idx="10" hasCustomPrompt="1"/>
          </p:nvPr>
        </p:nvSpPr>
        <p:spPr>
          <a:xfrm>
            <a:off x="5717413" y="2784351"/>
            <a:ext cx="549558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8" name="Text Placeholder 30">
            <a:extLst>
              <a:ext uri="{FF2B5EF4-FFF2-40B4-BE49-F238E27FC236}">
                <a16:creationId xmlns:a16="http://schemas.microsoft.com/office/drawing/2014/main" id="{3DBF6F9A-1814-6A46-A092-259CB287F144}"/>
              </a:ext>
            </a:extLst>
          </p:cNvPr>
          <p:cNvSpPr>
            <a:spLocks noGrp="1"/>
          </p:cNvSpPr>
          <p:nvPr>
            <p:ph type="body" sz="quarter" idx="22" hasCustomPrompt="1"/>
          </p:nvPr>
        </p:nvSpPr>
        <p:spPr>
          <a:xfrm>
            <a:off x="5717413" y="3436268"/>
            <a:ext cx="5495588" cy="2697833"/>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endParaRPr lang="en-US" dirty="0"/>
          </a:p>
        </p:txBody>
      </p:sp>
    </p:spTree>
    <p:extLst>
      <p:ext uri="{BB962C8B-B14F-4D97-AF65-F5344CB8AC3E}">
        <p14:creationId xmlns:p14="http://schemas.microsoft.com/office/powerpoint/2010/main" val="363234898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2" y="2784351"/>
            <a:ext cx="113082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Tree>
    <p:extLst>
      <p:ext uri="{BB962C8B-B14F-4D97-AF65-F5344CB8AC3E}">
        <p14:creationId xmlns:p14="http://schemas.microsoft.com/office/powerpoint/2010/main" val="13012965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276519688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26" name="Text Placeholder 30">
            <a:extLst>
              <a:ext uri="{FF2B5EF4-FFF2-40B4-BE49-F238E27FC236}">
                <a16:creationId xmlns:a16="http://schemas.microsoft.com/office/drawing/2014/main" id="{99EA56EA-61AC-504B-BCAD-0549E4CDA145}"/>
              </a:ext>
            </a:extLst>
          </p:cNvPr>
          <p:cNvSpPr>
            <a:spLocks noGrp="1"/>
          </p:cNvSpPr>
          <p:nvPr>
            <p:ph type="body" sz="quarter" idx="10" hasCustomPrompt="1"/>
          </p:nvPr>
        </p:nvSpPr>
        <p:spPr>
          <a:xfrm>
            <a:off x="416992" y="3670811"/>
            <a:ext cx="2873767"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28" name="Text Placeholder 30">
            <a:extLst>
              <a:ext uri="{FF2B5EF4-FFF2-40B4-BE49-F238E27FC236}">
                <a16:creationId xmlns:a16="http://schemas.microsoft.com/office/drawing/2014/main" id="{2EFF0EB9-A7A0-0C48-955F-41A3E5CA27E9}"/>
              </a:ext>
            </a:extLst>
          </p:cNvPr>
          <p:cNvSpPr>
            <a:spLocks noGrp="1"/>
          </p:cNvSpPr>
          <p:nvPr>
            <p:ph type="body" sz="quarter" idx="22" hasCustomPrompt="1"/>
          </p:nvPr>
        </p:nvSpPr>
        <p:spPr>
          <a:xfrm>
            <a:off x="4430642" y="3670811"/>
            <a:ext cx="2873767"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33" name="Text Placeholder 30">
            <a:extLst>
              <a:ext uri="{FF2B5EF4-FFF2-40B4-BE49-F238E27FC236}">
                <a16:creationId xmlns:a16="http://schemas.microsoft.com/office/drawing/2014/main" id="{EBD7365A-7328-7340-A124-6E23F3803889}"/>
              </a:ext>
            </a:extLst>
          </p:cNvPr>
          <p:cNvSpPr>
            <a:spLocks noGrp="1"/>
          </p:cNvSpPr>
          <p:nvPr>
            <p:ph type="body" sz="quarter" idx="24" hasCustomPrompt="1"/>
          </p:nvPr>
        </p:nvSpPr>
        <p:spPr>
          <a:xfrm>
            <a:off x="8444291" y="3670811"/>
            <a:ext cx="2873767"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11" name="Text Placeholder 6">
            <a:extLst>
              <a:ext uri="{FF2B5EF4-FFF2-40B4-BE49-F238E27FC236}">
                <a16:creationId xmlns:a16="http://schemas.microsoft.com/office/drawing/2014/main" id="{FF386A1D-29DC-4E4B-8BE2-CFBB4953B866}"/>
              </a:ext>
            </a:extLst>
          </p:cNvPr>
          <p:cNvSpPr>
            <a:spLocks noGrp="1"/>
          </p:cNvSpPr>
          <p:nvPr>
            <p:ph type="body" sz="quarter" idx="26" hasCustomPrompt="1"/>
          </p:nvPr>
        </p:nvSpPr>
        <p:spPr>
          <a:xfrm>
            <a:off x="416993" y="4322727"/>
            <a:ext cx="2873765" cy="1649448"/>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2" name="Text Placeholder 6">
            <a:extLst>
              <a:ext uri="{FF2B5EF4-FFF2-40B4-BE49-F238E27FC236}">
                <a16:creationId xmlns:a16="http://schemas.microsoft.com/office/drawing/2014/main" id="{7C6CAB51-C692-C148-9949-22A98AC7E29B}"/>
              </a:ext>
            </a:extLst>
          </p:cNvPr>
          <p:cNvSpPr>
            <a:spLocks noGrp="1"/>
          </p:cNvSpPr>
          <p:nvPr>
            <p:ph type="body" sz="quarter" idx="27" hasCustomPrompt="1"/>
          </p:nvPr>
        </p:nvSpPr>
        <p:spPr>
          <a:xfrm>
            <a:off x="4446068" y="4322727"/>
            <a:ext cx="2873765" cy="1649448"/>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3" name="Text Placeholder 6">
            <a:extLst>
              <a:ext uri="{FF2B5EF4-FFF2-40B4-BE49-F238E27FC236}">
                <a16:creationId xmlns:a16="http://schemas.microsoft.com/office/drawing/2014/main" id="{66C626C7-AB48-B848-B2B9-3D0EB862D2C5}"/>
              </a:ext>
            </a:extLst>
          </p:cNvPr>
          <p:cNvSpPr>
            <a:spLocks noGrp="1"/>
          </p:cNvSpPr>
          <p:nvPr>
            <p:ph type="body" sz="quarter" idx="28" hasCustomPrompt="1"/>
          </p:nvPr>
        </p:nvSpPr>
        <p:spPr>
          <a:xfrm>
            <a:off x="8446568" y="4322727"/>
            <a:ext cx="2873765" cy="1649448"/>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32391881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plit, Light Gray">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B2559D-4F5E-164D-8452-6A4BD6DD1C18}"/>
              </a:ext>
            </a:extLst>
          </p:cNvPr>
          <p:cNvSpPr/>
          <p:nvPr userDrawn="1"/>
        </p:nvSpPr>
        <p:spPr>
          <a:xfrm>
            <a:off x="6955858" y="0"/>
            <a:ext cx="5236143"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lumMod val="20000"/>
                  <a:lumOff val="80000"/>
                </a:schemeClr>
              </a:solidFill>
            </a:endParaRPr>
          </a:p>
        </p:txBody>
      </p:sp>
      <p:sp>
        <p:nvSpPr>
          <p:cNvPr id="9" name="Title 1">
            <a:extLst>
              <a:ext uri="{FF2B5EF4-FFF2-40B4-BE49-F238E27FC236}">
                <a16:creationId xmlns:a16="http://schemas.microsoft.com/office/drawing/2014/main" id="{1C7F4478-E9ED-9D46-B4AB-5194BFE6A466}"/>
              </a:ext>
            </a:extLst>
          </p:cNvPr>
          <p:cNvSpPr>
            <a:spLocks noGrp="1"/>
          </p:cNvSpPr>
          <p:nvPr>
            <p:ph type="title" hasCustomPrompt="1"/>
          </p:nvPr>
        </p:nvSpPr>
        <p:spPr>
          <a:xfrm>
            <a:off x="416994" y="583916"/>
            <a:ext cx="630765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10" name="Text Placeholder 30">
            <a:extLst>
              <a:ext uri="{FF2B5EF4-FFF2-40B4-BE49-F238E27FC236}">
                <a16:creationId xmlns:a16="http://schemas.microsoft.com/office/drawing/2014/main" id="{0EA65F79-9429-9B43-95B8-72B2C389608E}"/>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1" name="Text Placeholder 6">
            <a:extLst>
              <a:ext uri="{FF2B5EF4-FFF2-40B4-BE49-F238E27FC236}">
                <a16:creationId xmlns:a16="http://schemas.microsoft.com/office/drawing/2014/main" id="{FECBCFB8-9B91-D043-9935-03F6EFC9C506}"/>
              </a:ext>
            </a:extLst>
          </p:cNvPr>
          <p:cNvSpPr>
            <a:spLocks noGrp="1"/>
          </p:cNvSpPr>
          <p:nvPr>
            <p:ph type="body" sz="quarter" idx="26" hasCustomPrompt="1"/>
          </p:nvPr>
        </p:nvSpPr>
        <p:spPr>
          <a:xfrm>
            <a:off x="416993" y="3436143"/>
            <a:ext cx="52664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429061346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111031" y="6343804"/>
            <a:ext cx="774703" cy="315105"/>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416993" y="583916"/>
            <a:ext cx="1124160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206382710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111031" y="6343804"/>
            <a:ext cx="774703" cy="315105"/>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416993" y="2055237"/>
            <a:ext cx="4327793" cy="2747529"/>
          </a:xfrm>
          <a:prstGeom prst="rect">
            <a:avLst/>
          </a:prstGeom>
        </p:spPr>
        <p:txBody>
          <a:bodyPr anchor="ct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334684470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PASS Closing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5020A3-A1C6-5E43-9B8C-9FDA0C6D89D6}"/>
              </a:ext>
            </a:extLst>
          </p:cNvPr>
          <p:cNvPicPr>
            <a:picLocks noChangeAspect="1"/>
          </p:cNvPicPr>
          <p:nvPr userDrawn="1"/>
        </p:nvPicPr>
        <p:blipFill rotWithShape="1">
          <a:blip r:embed="rId2" cstate="screen">
            <a:alphaModFix amt="38000"/>
            <a:extLst>
              <a:ext uri="{28A0092B-C50C-407E-A947-70E740481C1C}">
                <a14:useLocalDpi xmlns:a14="http://schemas.microsoft.com/office/drawing/2010/main"/>
              </a:ext>
            </a:extLst>
          </a:blip>
          <a:srcRect l="17113" t="17762" b="12300"/>
          <a:stretch/>
        </p:blipFill>
        <p:spPr>
          <a:xfrm>
            <a:off x="0" y="0"/>
            <a:ext cx="12192000" cy="6858000"/>
          </a:xfrm>
          <a:prstGeom prst="rect">
            <a:avLst/>
          </a:prstGeom>
          <a:solidFill>
            <a:schemeClr val="tx1"/>
          </a:solidFill>
          <a:effectLst/>
        </p:spPr>
      </p:pic>
      <p:pic>
        <p:nvPicPr>
          <p:cNvPr id="8" name="Picture 7">
            <a:extLst>
              <a:ext uri="{FF2B5EF4-FFF2-40B4-BE49-F238E27FC236}">
                <a16:creationId xmlns:a16="http://schemas.microsoft.com/office/drawing/2014/main" id="{BE760746-3B60-5940-8797-B4B0456020F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0360" b="32521"/>
          <a:stretch/>
        </p:blipFill>
        <p:spPr>
          <a:xfrm>
            <a:off x="3662766" y="2525816"/>
            <a:ext cx="4866468" cy="1806368"/>
          </a:xfrm>
          <a:prstGeom prst="rect">
            <a:avLst/>
          </a:prstGeom>
        </p:spPr>
      </p:pic>
    </p:spTree>
    <p:extLst>
      <p:ext uri="{BB962C8B-B14F-4D97-AF65-F5344CB8AC3E}">
        <p14:creationId xmlns:p14="http://schemas.microsoft.com/office/powerpoint/2010/main" val="2403682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9/9/2020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8729915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735832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1E003-363F-4772-A277-8121BBE7FE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B79216C2-AB53-4C6A-85F6-EE2C50000F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B36D35CB-8A9B-43BE-BEDD-83FE5E3C0547}"/>
              </a:ext>
            </a:extLst>
          </p:cNvPr>
          <p:cNvSpPr>
            <a:spLocks noGrp="1"/>
          </p:cNvSpPr>
          <p:nvPr>
            <p:ph type="dt" sz="half" idx="10"/>
          </p:nvPr>
        </p:nvSpPr>
        <p:spPr/>
        <p:txBody>
          <a:bodyPr/>
          <a:lstStyle/>
          <a:p>
            <a:fld id="{BDEBBB56-CF8C-44F2-81E5-C0406320DD76}" type="datetimeFigureOut">
              <a:rPr lang="en-CA" smtClean="0"/>
              <a:t>2020-09-09</a:t>
            </a:fld>
            <a:endParaRPr lang="en-CA"/>
          </a:p>
        </p:txBody>
      </p:sp>
      <p:sp>
        <p:nvSpPr>
          <p:cNvPr id="5" name="Footer Placeholder 4">
            <a:extLst>
              <a:ext uri="{FF2B5EF4-FFF2-40B4-BE49-F238E27FC236}">
                <a16:creationId xmlns:a16="http://schemas.microsoft.com/office/drawing/2014/main" id="{7009255E-4A6D-452A-A4A8-DA0DCE48838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3722A4E-3346-4EDC-8FA4-5C819F28BCD4}"/>
              </a:ext>
            </a:extLst>
          </p:cNvPr>
          <p:cNvSpPr>
            <a:spLocks noGrp="1"/>
          </p:cNvSpPr>
          <p:nvPr>
            <p:ph type="sldNum" sz="quarter" idx="12"/>
          </p:nvPr>
        </p:nvSpPr>
        <p:spPr/>
        <p:txBody>
          <a:bodyPr/>
          <a:lstStyle/>
          <a:p>
            <a:fld id="{90117B0E-12F8-43CD-B0C9-983B45C3469F}" type="slidenum">
              <a:rPr lang="en-CA" smtClean="0"/>
              <a:t>‹#›</a:t>
            </a:fld>
            <a:endParaRPr lang="en-CA"/>
          </a:p>
        </p:txBody>
      </p:sp>
    </p:spTree>
    <p:extLst>
      <p:ext uri="{BB962C8B-B14F-4D97-AF65-F5344CB8AC3E}">
        <p14:creationId xmlns:p14="http://schemas.microsoft.com/office/powerpoint/2010/main" val="19244273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bg>
      <p:bgPr>
        <a:solidFill>
          <a:schemeClr val="bg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EFC4C8A-DA4B-4B7B-A3FE-D3E5316A4568}"/>
              </a:ext>
            </a:extLst>
          </p:cNvPr>
          <p:cNvCxnSpPr>
            <a:cxnSpLocks/>
          </p:cNvCxnSpPr>
          <p:nvPr userDrawn="1"/>
        </p:nvCxnSpPr>
        <p:spPr>
          <a:xfrm>
            <a:off x="1912776" y="547387"/>
            <a:ext cx="977122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16307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2_Blank">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61277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a:defRPr b="1" baseline="0"/>
            </a:lvl1pPr>
          </a:lstStyle>
          <a:p>
            <a:br>
              <a:rPr lang="en-US" dirty="0"/>
            </a:br>
            <a:r>
              <a:rPr lang="en-US" dirty="0"/>
              <a:t>CLICK TO EDIT MASTER TITLE SLIDE</a:t>
            </a:r>
            <a:br>
              <a:rPr lang="en-US" dirty="0"/>
            </a:br>
            <a:endParaRPr lang="en-US" dirty="0"/>
          </a:p>
        </p:txBody>
      </p:sp>
      <p:sp>
        <p:nvSpPr>
          <p:cNvPr id="3" name="Date Placeholder 2"/>
          <p:cNvSpPr>
            <a:spLocks noGrp="1"/>
          </p:cNvSpPr>
          <p:nvPr>
            <p:ph type="dt" sz="half" idx="10"/>
          </p:nvPr>
        </p:nvSpPr>
        <p:spPr/>
        <p:txBody>
          <a:bodyPr/>
          <a:lstStyle/>
          <a:p>
            <a:fld id="{6CA6CFF7-3281-43C1-B8BF-67A22EBDC45D}" type="datetime1">
              <a:rPr lang="en-US" smtClean="0">
                <a:solidFill>
                  <a:prstClr val="black">
                    <a:tint val="75000"/>
                  </a:prstClr>
                </a:solidFill>
              </a:rPr>
              <a:pPr/>
              <a:t>9/9/2020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1E24C6FB-D328-4022-BDF2-D4C8288275A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2275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915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9/9/2020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950463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668264" y="4629790"/>
            <a:ext cx="6027955" cy="604977"/>
          </a:xfrm>
          <a:prstGeom prst="rect">
            <a:avLst/>
          </a:prstGeom>
        </p:spPr>
        <p:txBody>
          <a:bodyPr vert="horz" lIns="91440" tIns="45720" rIns="91440" bIns="45720" rtlCol="0" anchor="t">
            <a:noAutofit/>
          </a:bodyPr>
          <a:lstStyle>
            <a:lvl1pPr marL="0" indent="0" algn="l">
              <a:buNone/>
              <a:defRPr lang="en-US" dirty="0">
                <a:solidFill>
                  <a:schemeClr val="accent3"/>
                </a:solidFill>
                <a:latin typeface="+mn-lt"/>
                <a:cs typeface="Segoe UI Light"/>
              </a:defRPr>
            </a:lvl1pPr>
          </a:lstStyle>
          <a:p>
            <a:pPr lvl="0"/>
            <a:r>
              <a:rPr lang="en-CA" dirty="0"/>
              <a:t>Subtitle</a:t>
            </a:r>
            <a:endParaRPr lang="en-US" dirty="0"/>
          </a:p>
        </p:txBody>
      </p:sp>
      <p:sp>
        <p:nvSpPr>
          <p:cNvPr id="8" name="Text Placeholder 6"/>
          <p:cNvSpPr>
            <a:spLocks noGrp="1"/>
          </p:cNvSpPr>
          <p:nvPr>
            <p:ph type="body" sz="quarter" idx="10" hasCustomPrompt="1"/>
          </p:nvPr>
        </p:nvSpPr>
        <p:spPr>
          <a:xfrm>
            <a:off x="668108" y="5597237"/>
            <a:ext cx="6028267" cy="573617"/>
          </a:xfrm>
        </p:spPr>
        <p:txBody>
          <a:bodyPr/>
          <a:lstStyle>
            <a:lvl1pPr marL="0" indent="0" algn="l" defTabSz="609585" rtl="0" eaLnBrk="1" latinLnBrk="0" hangingPunct="1">
              <a:lnSpc>
                <a:spcPct val="100000"/>
              </a:lnSpc>
              <a:spcBef>
                <a:spcPts val="0"/>
              </a:spcBef>
              <a:spcAft>
                <a:spcPts val="0"/>
              </a:spcAft>
              <a:buFont typeface="Arial"/>
              <a:buNone/>
              <a:defRPr lang="en-US" sz="1867" b="0" kern="1200" baseline="0" dirty="0" smtClean="0">
                <a:solidFill>
                  <a:schemeClr val="bg2">
                    <a:lumMod val="50000"/>
                  </a:schemeClr>
                </a:solidFill>
                <a:latin typeface="+mn-lt"/>
                <a:ea typeface="+mn-ea"/>
                <a:cs typeface="Century Gothic"/>
              </a:defRPr>
            </a:lvl1pPr>
          </a:lstStyle>
          <a:p>
            <a:pPr lvl="0"/>
            <a:r>
              <a:rPr lang="en-US" dirty="0"/>
              <a:t>Speaker Name, Title, Company</a:t>
            </a:r>
          </a:p>
        </p:txBody>
      </p:sp>
      <p:sp>
        <p:nvSpPr>
          <p:cNvPr id="9" name="Text Placeholder 9"/>
          <p:cNvSpPr>
            <a:spLocks noGrp="1"/>
          </p:cNvSpPr>
          <p:nvPr>
            <p:ph type="body" sz="quarter" idx="11" hasCustomPrompt="1"/>
          </p:nvPr>
        </p:nvSpPr>
        <p:spPr>
          <a:xfrm>
            <a:off x="668108" y="3274739"/>
            <a:ext cx="6028267" cy="1289540"/>
          </a:xfrm>
        </p:spPr>
        <p:txBody>
          <a:bodyPr anchor="b"/>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dirty="0"/>
              <a:t>Title here: No </a:t>
            </a:r>
          </a:p>
          <a:p>
            <a:pPr lvl="0"/>
            <a:r>
              <a:rPr lang="en-US" dirty="0"/>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9184703" y="-30678"/>
            <a:ext cx="3036759" cy="5693347"/>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7599063" y="-59498"/>
            <a:ext cx="4635267" cy="6970361"/>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9">
            <a:extLst>
              <a:ext uri="{FF2B5EF4-FFF2-40B4-BE49-F238E27FC236}">
                <a16:creationId xmlns:a16="http://schemas.microsoft.com/office/drawing/2014/main" id="{6A11F900-9C54-4E78-B0DB-F130650E84E6}"/>
              </a:ext>
            </a:extLst>
          </p:cNvPr>
          <p:cNvSpPr/>
          <p:nvPr userDrawn="1"/>
        </p:nvSpPr>
        <p:spPr>
          <a:xfrm>
            <a:off x="8708" y="6339837"/>
            <a:ext cx="12226832"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Tree>
    <p:extLst>
      <p:ext uri="{BB962C8B-B14F-4D97-AF65-F5344CB8AC3E}">
        <p14:creationId xmlns:p14="http://schemas.microsoft.com/office/powerpoint/2010/main" val="30607538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5596689" y="-34073"/>
            <a:ext cx="6633400" cy="6944936"/>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664525" y="2514903"/>
            <a:ext cx="4331368" cy="627904"/>
          </a:xfrm>
        </p:spPr>
        <p:txBody>
          <a:bodyPr anchor="b"/>
          <a:lstStyle>
            <a:lvl1pPr algn="l">
              <a:defRPr sz="4267"/>
            </a:lvl1pPr>
          </a:lstStyle>
          <a:p>
            <a:r>
              <a:rPr lang="en-US" dirty="0"/>
              <a:t>Speaker Name</a:t>
            </a:r>
          </a:p>
        </p:txBody>
      </p:sp>
      <p:sp>
        <p:nvSpPr>
          <p:cNvPr id="18" name="Text Placeholder 17"/>
          <p:cNvSpPr>
            <a:spLocks noGrp="1"/>
          </p:cNvSpPr>
          <p:nvPr>
            <p:ph type="body" sz="quarter" idx="10" hasCustomPrompt="1"/>
          </p:nvPr>
        </p:nvSpPr>
        <p:spPr>
          <a:xfrm>
            <a:off x="664755" y="3194534"/>
            <a:ext cx="4330700" cy="540913"/>
          </a:xfrm>
        </p:spPr>
        <p:txBody>
          <a:bodyPr/>
          <a:lstStyle>
            <a:lvl1pPr marL="0" marR="0" indent="0" algn="l" defTabSz="609585" rtl="0" eaLnBrk="1" fontAlgn="auto" latinLnBrk="0" hangingPunct="1">
              <a:lnSpc>
                <a:spcPct val="100000"/>
              </a:lnSpc>
              <a:spcBef>
                <a:spcPct val="0"/>
              </a:spcBef>
              <a:spcAft>
                <a:spcPts val="0"/>
              </a:spcAft>
              <a:buClrTx/>
              <a:buSzTx/>
              <a:buFontTx/>
              <a:buNone/>
              <a:tabLst/>
              <a:defRPr kumimoji="0" lang="en-US" sz="2667"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759341" y="1514756"/>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64525" y="453292"/>
            <a:ext cx="1924051" cy="1924049"/>
          </a:xfrm>
          <a:prstGeom prst="ellipse">
            <a:avLst/>
          </a:prstGeom>
          <a:solidFill>
            <a:schemeClr val="bg2">
              <a:lumMod val="95000"/>
            </a:schemeClr>
          </a:solidFill>
        </p:spPr>
        <p:txBody>
          <a:bodyPr anchor="ctr"/>
          <a:lstStyle>
            <a:lvl1pPr algn="ctr">
              <a:defRPr sz="1400"/>
            </a:lvl1pPr>
          </a:lstStyle>
          <a:p>
            <a:r>
              <a:rPr lang="en-US" dirty="0"/>
              <a:t>PLACE YOUR PHOTO HERE</a:t>
            </a:r>
          </a:p>
        </p:txBody>
      </p:sp>
      <p:sp>
        <p:nvSpPr>
          <p:cNvPr id="40" name="Text Placeholder 17"/>
          <p:cNvSpPr>
            <a:spLocks noGrp="1"/>
          </p:cNvSpPr>
          <p:nvPr>
            <p:ph type="body" sz="quarter" idx="13" hasCustomPrompt="1"/>
          </p:nvPr>
        </p:nvSpPr>
        <p:spPr>
          <a:xfrm>
            <a:off x="7759341" y="1873835"/>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759341" y="3008431"/>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759341" y="3367510"/>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759341" y="4480060"/>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759341" y="4839139"/>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176050" y="4239145"/>
            <a:ext cx="3819404" cy="349251"/>
          </a:xfrm>
        </p:spPr>
        <p:txBody>
          <a:bodyPr/>
          <a:lstStyle>
            <a:lvl1pPr marL="0" indent="0" algn="l" defTabSz="1219170" rtl="0" eaLnBrk="1" latinLnBrk="0" hangingPunct="1">
              <a:buNone/>
              <a:defRPr lang="en-US" sz="1467" kern="1200" dirty="0">
                <a:solidFill>
                  <a:schemeClr val="accent1"/>
                </a:solidFill>
                <a:latin typeface="+mn-lt"/>
                <a:ea typeface="+mn-ea"/>
                <a:cs typeface="+mn-cs"/>
              </a:defRPr>
            </a:lvl1pPr>
          </a:lstStyle>
          <a:p>
            <a:r>
              <a:rPr lang="en-US" sz="1467" dirty="0">
                <a:solidFill>
                  <a:schemeClr val="accent1"/>
                </a:solidFill>
              </a:rPr>
              <a:t>/</a:t>
            </a:r>
            <a:r>
              <a:rPr lang="en-US" sz="1467" dirty="0" err="1">
                <a:solidFill>
                  <a:schemeClr val="accent1"/>
                </a:solidFill>
              </a:rPr>
              <a:t>yourname</a:t>
            </a:r>
            <a:endParaRPr lang="en-US" sz="1467" dirty="0">
              <a:solidFill>
                <a:schemeClr val="accent1"/>
              </a:solidFill>
            </a:endParaRPr>
          </a:p>
        </p:txBody>
      </p:sp>
      <p:sp>
        <p:nvSpPr>
          <p:cNvPr id="50" name="Text Placeholder 48"/>
          <p:cNvSpPr>
            <a:spLocks noGrp="1"/>
          </p:cNvSpPr>
          <p:nvPr>
            <p:ph type="body" sz="quarter" idx="19" hasCustomPrompt="1"/>
          </p:nvPr>
        </p:nvSpPr>
        <p:spPr>
          <a:xfrm>
            <a:off x="1179337" y="4751984"/>
            <a:ext cx="3816116" cy="349251"/>
          </a:xfrm>
        </p:spPr>
        <p:txBody>
          <a:bodyPr/>
          <a:lstStyle>
            <a:lvl1pPr marL="0" indent="0" algn="l" defTabSz="1219170" rtl="0" eaLnBrk="1" latinLnBrk="0" hangingPunct="1">
              <a:buNone/>
              <a:defRPr lang="en-US" sz="1467" kern="1200" dirty="0">
                <a:solidFill>
                  <a:schemeClr val="accent1"/>
                </a:solidFill>
                <a:latin typeface="+mn-lt"/>
                <a:ea typeface="+mn-ea"/>
                <a:cs typeface="+mn-cs"/>
              </a:defRPr>
            </a:lvl1pPr>
          </a:lstStyle>
          <a:p>
            <a:r>
              <a:rPr lang="en-US" sz="1467">
                <a:solidFill>
                  <a:schemeClr val="accent1"/>
                </a:solidFill>
              </a:rPr>
              <a:t>@</a:t>
            </a:r>
            <a:r>
              <a:rPr lang="en-US" sz="1467" dirty="0" err="1">
                <a:solidFill>
                  <a:schemeClr val="accent1"/>
                </a:solidFill>
              </a:rPr>
              <a:t>yourhandle</a:t>
            </a:r>
            <a:endParaRPr lang="en-US" sz="1467" dirty="0">
              <a:solidFill>
                <a:schemeClr val="accent1"/>
              </a:solidFill>
            </a:endParaRPr>
          </a:p>
        </p:txBody>
      </p:sp>
      <p:sp>
        <p:nvSpPr>
          <p:cNvPr id="51" name="Text Placeholder 48"/>
          <p:cNvSpPr>
            <a:spLocks noGrp="1"/>
          </p:cNvSpPr>
          <p:nvPr>
            <p:ph type="body" sz="quarter" idx="20" hasCustomPrompt="1"/>
          </p:nvPr>
        </p:nvSpPr>
        <p:spPr>
          <a:xfrm>
            <a:off x="1174780" y="5251601"/>
            <a:ext cx="3820672" cy="349251"/>
          </a:xfrm>
        </p:spPr>
        <p:txBody>
          <a:bodyPr/>
          <a:lstStyle>
            <a:lvl1pPr marL="0" indent="0" algn="l" defTabSz="1219170"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yourname</a:t>
            </a:r>
            <a:endParaRPr lang="en-US" sz="1467"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1174780" y="5764440"/>
            <a:ext cx="3820672" cy="349251"/>
          </a:xfrm>
        </p:spPr>
        <p:txBody>
          <a:bodyPr/>
          <a:lstStyle>
            <a:lvl1pPr marL="0" indent="0" algn="l" defTabSz="1219170"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youremail</a:t>
            </a:r>
            <a:endParaRPr lang="en-US" sz="1467" dirty="0">
              <a:solidFill>
                <a:schemeClr val="accent1"/>
              </a:solidFill>
            </a:endParaRPr>
          </a:p>
        </p:txBody>
      </p:sp>
    </p:spTree>
    <p:extLst>
      <p:ext uri="{BB962C8B-B14F-4D97-AF65-F5344CB8AC3E}">
        <p14:creationId xmlns:p14="http://schemas.microsoft.com/office/powerpoint/2010/main" val="42921359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429371" y="2376394"/>
            <a:ext cx="10989733" cy="2619183"/>
          </a:xfrm>
        </p:spPr>
        <p:txBody>
          <a:bodyPr>
            <a:noAutofit/>
          </a:bodyPr>
          <a:lstStyle>
            <a:lvl1pPr marL="309026" marR="0" indent="-309026" algn="l" defTabSz="1219170" rtl="0" eaLnBrk="1" fontAlgn="auto" latinLnBrk="0" hangingPunct="1">
              <a:lnSpc>
                <a:spcPct val="100000"/>
              </a:lnSpc>
              <a:spcBef>
                <a:spcPct val="20000"/>
              </a:spcBef>
              <a:spcAft>
                <a:spcPts val="0"/>
              </a:spcAft>
              <a:buClr>
                <a:schemeClr val="accent3"/>
              </a:buClr>
              <a:buSzTx/>
              <a:buFont typeface="Arial" charset="0"/>
              <a:buChar char="•"/>
              <a:tabLst/>
              <a:defRPr sz="24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0"/>
            <a:r>
              <a:rPr lang="en-US" dirty="0"/>
              <a:t>Click to edit Master text styles</a:t>
            </a:r>
          </a:p>
          <a:p>
            <a:pPr lvl="0"/>
            <a:r>
              <a:rPr lang="en-US" dirty="0"/>
              <a:t>Click to edit Master text styles</a:t>
            </a:r>
          </a:p>
          <a:p>
            <a:pPr lvl="0"/>
            <a:r>
              <a:rPr lang="en-US" dirty="0"/>
              <a:t>Click to edit Master text styles</a:t>
            </a:r>
          </a:p>
        </p:txBody>
      </p:sp>
      <p:sp>
        <p:nvSpPr>
          <p:cNvPr id="2" name="Title 1"/>
          <p:cNvSpPr>
            <a:spLocks noGrp="1"/>
          </p:cNvSpPr>
          <p:nvPr>
            <p:ph type="title" hasCustomPrompt="1"/>
          </p:nvPr>
        </p:nvSpPr>
        <p:spPr>
          <a:xfrm>
            <a:off x="429371" y="334969"/>
            <a:ext cx="10989733" cy="817275"/>
          </a:xfrm>
        </p:spPr>
        <p:txBody>
          <a:bodyPr/>
          <a:lstStyle>
            <a:lvl1pPr>
              <a:defRPr>
                <a:solidFill>
                  <a:schemeClr val="tx1"/>
                </a:solidFill>
              </a:defRPr>
            </a:lvl1pPr>
          </a:lstStyle>
          <a:p>
            <a:r>
              <a:rPr lang="en-US" dirty="0"/>
              <a:t>Agenda</a:t>
            </a:r>
          </a:p>
        </p:txBody>
      </p:sp>
      <p:sp>
        <p:nvSpPr>
          <p:cNvPr id="4" name="Content Placeholder 13"/>
          <p:cNvSpPr>
            <a:spLocks noGrp="1"/>
          </p:cNvSpPr>
          <p:nvPr>
            <p:ph sz="quarter" idx="11"/>
          </p:nvPr>
        </p:nvSpPr>
        <p:spPr>
          <a:xfrm>
            <a:off x="429371" y="1212332"/>
            <a:ext cx="10989733" cy="572792"/>
          </a:xfrm>
        </p:spPr>
        <p:txBody>
          <a:bodyPr>
            <a:noAutofit/>
          </a:bodyPr>
          <a:lstStyle>
            <a:lvl1pPr marL="0" marR="0" indent="0" algn="l" defTabSz="1219170" rtl="0" eaLnBrk="1" fontAlgn="auto" latinLnBrk="0" hangingPunct="1">
              <a:lnSpc>
                <a:spcPct val="100000"/>
              </a:lnSpc>
              <a:spcBef>
                <a:spcPct val="20000"/>
              </a:spcBef>
              <a:spcAft>
                <a:spcPts val="0"/>
              </a:spcAft>
              <a:buClr>
                <a:schemeClr val="accent1"/>
              </a:buClr>
              <a:buSzTx/>
              <a:buFont typeface="Arial" charset="0"/>
              <a:buNone/>
              <a:tabLst/>
              <a:defRPr sz="2667">
                <a:solidFill>
                  <a:schemeClr val="tx1"/>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1" name="Picture 10">
            <a:extLst>
              <a:ext uri="{FF2B5EF4-FFF2-40B4-BE49-F238E27FC236}">
                <a16:creationId xmlns:a16="http://schemas.microsoft.com/office/drawing/2014/main" id="{AB82E04E-3222-450E-A490-D3450562B38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2711427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9/9/2020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7072997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429371" y="1314316"/>
            <a:ext cx="11306755" cy="3597072"/>
          </a:xfrm>
        </p:spPr>
        <p:txBody>
          <a:bodyPr>
            <a:noAutofit/>
          </a:bodyPr>
          <a:lstStyle>
            <a:lvl1pPr marL="309026" marR="0" indent="-309026" algn="l" defTabSz="1219170" rtl="0" eaLnBrk="1" fontAlgn="auto" latinLnBrk="0" hangingPunct="1">
              <a:lnSpc>
                <a:spcPct val="100000"/>
              </a:lnSpc>
              <a:spcBef>
                <a:spcPct val="20000"/>
              </a:spcBef>
              <a:spcAft>
                <a:spcPts val="0"/>
              </a:spcAft>
              <a:buClr>
                <a:schemeClr val="accent3"/>
              </a:buClr>
              <a:buSzTx/>
              <a:buFont typeface="Arial" charset="0"/>
              <a:buChar char="•"/>
              <a:tabLst/>
              <a:defRPr sz="24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1"/>
            <a:r>
              <a:rPr lang="en-US" dirty="0"/>
              <a:t>Click to edit Master text styles</a:t>
            </a:r>
          </a:p>
          <a:p>
            <a:pPr lvl="2"/>
            <a:r>
              <a:rPr lang="en-US" dirty="0"/>
              <a:t>Click to edit Master text styles</a:t>
            </a:r>
          </a:p>
          <a:p>
            <a:pPr lvl="3"/>
            <a:r>
              <a:rPr lang="en-US" dirty="0"/>
              <a:t>Click to edit Master text styles</a:t>
            </a:r>
          </a:p>
        </p:txBody>
      </p:sp>
      <p:sp>
        <p:nvSpPr>
          <p:cNvPr id="2" name="Title 1"/>
          <p:cNvSpPr>
            <a:spLocks noGrp="1"/>
          </p:cNvSpPr>
          <p:nvPr>
            <p:ph type="title"/>
          </p:nvPr>
        </p:nvSpPr>
        <p:spPr/>
        <p:txBody>
          <a:bodyPr/>
          <a:lstStyle>
            <a:lvl1pPr>
              <a:defRPr>
                <a:solidFill>
                  <a:schemeClr val="tx1"/>
                </a:solidFill>
              </a:defRPr>
            </a:lvl1pPr>
          </a:lstStyle>
          <a:p>
            <a:endParaRPr lang="en-US" dirty="0"/>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 name="Picture 9">
            <a:extLst>
              <a:ext uri="{FF2B5EF4-FFF2-40B4-BE49-F238E27FC236}">
                <a16:creationId xmlns:a16="http://schemas.microsoft.com/office/drawing/2014/main" id="{385593E4-195B-48E9-8F03-109150C0F1F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8201726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dirty="0"/>
              <a:t>Titles are set 36pt Segoe UI</a:t>
            </a:r>
          </a:p>
        </p:txBody>
      </p:sp>
      <p:sp>
        <p:nvSpPr>
          <p:cNvPr id="4" name="Content Placeholder 3"/>
          <p:cNvSpPr>
            <a:spLocks noGrp="1"/>
          </p:cNvSpPr>
          <p:nvPr>
            <p:ph sz="quarter" idx="10" hasCustomPrompt="1"/>
          </p:nvPr>
        </p:nvSpPr>
        <p:spPr>
          <a:xfrm>
            <a:off x="429371" y="2006855"/>
            <a:ext cx="11015133" cy="597807"/>
          </a:xfrm>
        </p:spPr>
        <p:txBody>
          <a:bodyPr anchor="b"/>
          <a:lstStyle>
            <a:lvl1pPr marL="0" indent="0">
              <a:buNone/>
              <a:defRPr sz="3733" b="0" i="0">
                <a:solidFill>
                  <a:schemeClr val="accent3"/>
                </a:solidFill>
                <a:latin typeface="Segoe UI Light" charset="0"/>
                <a:ea typeface="Segoe UI Light" charset="0"/>
                <a:cs typeface="Segoe UI Light" charset="0"/>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One Style</a:t>
            </a:r>
          </a:p>
        </p:txBody>
      </p:sp>
      <p:sp>
        <p:nvSpPr>
          <p:cNvPr id="5" name="Content Placeholder 3"/>
          <p:cNvSpPr>
            <a:spLocks noGrp="1"/>
          </p:cNvSpPr>
          <p:nvPr>
            <p:ph sz="quarter" idx="11" hasCustomPrompt="1"/>
          </p:nvPr>
        </p:nvSpPr>
        <p:spPr>
          <a:xfrm>
            <a:off x="429371" y="2602704"/>
            <a:ext cx="11015133" cy="542805"/>
          </a:xfrm>
        </p:spPr>
        <p:txBody>
          <a:bodyPr/>
          <a:lstStyle>
            <a:lvl1pPr marL="0" indent="0">
              <a:buNone/>
              <a:defRPr sz="2133">
                <a:solidFill>
                  <a:schemeClr val="tx1"/>
                </a:solidFill>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
        <p:nvSpPr>
          <p:cNvPr id="6" name="Content Placeholder 3"/>
          <p:cNvSpPr>
            <a:spLocks noGrp="1"/>
          </p:cNvSpPr>
          <p:nvPr>
            <p:ph sz="quarter" idx="12" hasCustomPrompt="1"/>
          </p:nvPr>
        </p:nvSpPr>
        <p:spPr>
          <a:xfrm>
            <a:off x="429371" y="3381894"/>
            <a:ext cx="11015133" cy="597807"/>
          </a:xfrm>
        </p:spPr>
        <p:txBody>
          <a:bodyPr anchor="b"/>
          <a:lstStyle>
            <a:lvl1pPr marL="0" indent="0">
              <a:buNone/>
              <a:defRPr sz="2667" b="0" i="0">
                <a:solidFill>
                  <a:schemeClr val="tx1"/>
                </a:solidFill>
                <a:latin typeface="+mn-lt"/>
                <a:ea typeface="Segoe UI Light" charset="0"/>
                <a:cs typeface="Segoe UI Light" charset="0"/>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Two Style</a:t>
            </a:r>
          </a:p>
        </p:txBody>
      </p:sp>
      <p:sp>
        <p:nvSpPr>
          <p:cNvPr id="7" name="Content Placeholder 3"/>
          <p:cNvSpPr>
            <a:spLocks noGrp="1"/>
          </p:cNvSpPr>
          <p:nvPr>
            <p:ph sz="quarter" idx="13" hasCustomPrompt="1"/>
          </p:nvPr>
        </p:nvSpPr>
        <p:spPr>
          <a:xfrm>
            <a:off x="429371" y="3977744"/>
            <a:ext cx="11015133" cy="542805"/>
          </a:xfrm>
        </p:spPr>
        <p:txBody>
          <a:bodyPr/>
          <a:lstStyle>
            <a:lvl1pPr marL="0" indent="0">
              <a:buNone/>
              <a:defRPr sz="2133">
                <a:solidFill>
                  <a:schemeClr val="tx1"/>
                </a:solidFill>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
        <p:nvSpPr>
          <p:cNvPr id="8" name="Content Placeholder 3"/>
          <p:cNvSpPr>
            <a:spLocks noGrp="1"/>
          </p:cNvSpPr>
          <p:nvPr>
            <p:ph sz="quarter" idx="14" hasCustomPrompt="1"/>
          </p:nvPr>
        </p:nvSpPr>
        <p:spPr>
          <a:xfrm>
            <a:off x="429371" y="4720263"/>
            <a:ext cx="11015133" cy="597807"/>
          </a:xfrm>
        </p:spPr>
        <p:txBody>
          <a:bodyPr anchor="b"/>
          <a:lstStyle>
            <a:lvl1pPr marL="0" indent="0">
              <a:buNone/>
              <a:defRPr sz="1867" b="1" i="0">
                <a:solidFill>
                  <a:schemeClr val="bg2">
                    <a:lumMod val="65000"/>
                  </a:schemeClr>
                </a:solidFill>
                <a:latin typeface="+mn-lt"/>
                <a:ea typeface="Segoe UI Light" charset="0"/>
                <a:cs typeface="Segoe UI Light" charset="0"/>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THREE STYLE</a:t>
            </a:r>
          </a:p>
        </p:txBody>
      </p:sp>
      <p:sp>
        <p:nvSpPr>
          <p:cNvPr id="9" name="Content Placeholder 3"/>
          <p:cNvSpPr>
            <a:spLocks noGrp="1"/>
          </p:cNvSpPr>
          <p:nvPr>
            <p:ph sz="quarter" idx="15" hasCustomPrompt="1"/>
          </p:nvPr>
        </p:nvSpPr>
        <p:spPr>
          <a:xfrm>
            <a:off x="429371" y="5316114"/>
            <a:ext cx="11015133" cy="542805"/>
          </a:xfrm>
        </p:spPr>
        <p:txBody>
          <a:bodyPr/>
          <a:lstStyle>
            <a:lvl1pPr marL="0" indent="0">
              <a:buNone/>
              <a:defRPr sz="2133">
                <a:solidFill>
                  <a:schemeClr val="tx1"/>
                </a:solidFill>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Tree>
    <p:extLst>
      <p:ext uri="{BB962C8B-B14F-4D97-AF65-F5344CB8AC3E}">
        <p14:creationId xmlns:p14="http://schemas.microsoft.com/office/powerpoint/2010/main" val="15498137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30"/>
          <p:cNvSpPr>
            <a:spLocks noGrp="1"/>
          </p:cNvSpPr>
          <p:nvPr>
            <p:ph type="body" sz="quarter" idx="10" hasCustomPrompt="1"/>
          </p:nvPr>
        </p:nvSpPr>
        <p:spPr>
          <a:xfrm>
            <a:off x="421715" y="2278383"/>
            <a:ext cx="4907376"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0" name="Text Placeholder 30"/>
          <p:cNvSpPr>
            <a:spLocks noGrp="1"/>
          </p:cNvSpPr>
          <p:nvPr>
            <p:ph type="body" sz="quarter" idx="14" hasCustomPrompt="1"/>
          </p:nvPr>
        </p:nvSpPr>
        <p:spPr>
          <a:xfrm>
            <a:off x="6494795" y="2278383"/>
            <a:ext cx="4907376"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3" name="Text Placeholder 20"/>
          <p:cNvSpPr>
            <a:spLocks noGrp="1"/>
          </p:cNvSpPr>
          <p:nvPr>
            <p:ph type="body" sz="quarter" idx="13"/>
          </p:nvPr>
        </p:nvSpPr>
        <p:spPr>
          <a:xfrm>
            <a:off x="421713" y="2880629"/>
            <a:ext cx="4907376" cy="3189433"/>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4" name="Text Placeholder 20"/>
          <p:cNvSpPr>
            <a:spLocks noGrp="1"/>
          </p:cNvSpPr>
          <p:nvPr>
            <p:ph type="body" sz="quarter" idx="15"/>
          </p:nvPr>
        </p:nvSpPr>
        <p:spPr>
          <a:xfrm>
            <a:off x="6494793" y="2880629"/>
            <a:ext cx="4907376" cy="3189433"/>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14576044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30">
            <a:extLst>
              <a:ext uri="{FF2B5EF4-FFF2-40B4-BE49-F238E27FC236}">
                <a16:creationId xmlns:a16="http://schemas.microsoft.com/office/drawing/2014/main" id="{65F210F2-521B-6741-B975-50EF2D4EC197}"/>
              </a:ext>
            </a:extLst>
          </p:cNvPr>
          <p:cNvSpPr>
            <a:spLocks noGrp="1"/>
          </p:cNvSpPr>
          <p:nvPr>
            <p:ph type="body" sz="quarter" idx="10" hasCustomPrompt="1"/>
          </p:nvPr>
        </p:nvSpPr>
        <p:spPr>
          <a:xfrm>
            <a:off x="421715"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4" name="Text Placeholder 20">
            <a:extLst>
              <a:ext uri="{FF2B5EF4-FFF2-40B4-BE49-F238E27FC236}">
                <a16:creationId xmlns:a16="http://schemas.microsoft.com/office/drawing/2014/main" id="{C6336D19-C3A6-B54B-B7DA-6CC247A3B56E}"/>
              </a:ext>
            </a:extLst>
          </p:cNvPr>
          <p:cNvSpPr>
            <a:spLocks noGrp="1"/>
          </p:cNvSpPr>
          <p:nvPr>
            <p:ph type="body" sz="quarter" idx="13"/>
          </p:nvPr>
        </p:nvSpPr>
        <p:spPr>
          <a:xfrm>
            <a:off x="421714"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5" name="Text Placeholder 30">
            <a:extLst>
              <a:ext uri="{FF2B5EF4-FFF2-40B4-BE49-F238E27FC236}">
                <a16:creationId xmlns:a16="http://schemas.microsoft.com/office/drawing/2014/main" id="{5F626A8B-0B08-5A4E-AAA8-5CC160150B1A}"/>
              </a:ext>
            </a:extLst>
          </p:cNvPr>
          <p:cNvSpPr>
            <a:spLocks noGrp="1"/>
          </p:cNvSpPr>
          <p:nvPr>
            <p:ph type="body" sz="quarter" idx="18" hasCustomPrompt="1"/>
          </p:nvPr>
        </p:nvSpPr>
        <p:spPr>
          <a:xfrm>
            <a:off x="4344359"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6" name="Text Placeholder 20">
            <a:extLst>
              <a:ext uri="{FF2B5EF4-FFF2-40B4-BE49-F238E27FC236}">
                <a16:creationId xmlns:a16="http://schemas.microsoft.com/office/drawing/2014/main" id="{6736DCF7-76FB-D641-9BC4-BEA06A076A32}"/>
              </a:ext>
            </a:extLst>
          </p:cNvPr>
          <p:cNvSpPr>
            <a:spLocks noGrp="1"/>
          </p:cNvSpPr>
          <p:nvPr>
            <p:ph type="body" sz="quarter" idx="19"/>
          </p:nvPr>
        </p:nvSpPr>
        <p:spPr>
          <a:xfrm>
            <a:off x="4344358"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7" name="Text Placeholder 30">
            <a:extLst>
              <a:ext uri="{FF2B5EF4-FFF2-40B4-BE49-F238E27FC236}">
                <a16:creationId xmlns:a16="http://schemas.microsoft.com/office/drawing/2014/main" id="{9030E0D3-B5C3-8F43-B31B-2885A9BCA267}"/>
              </a:ext>
            </a:extLst>
          </p:cNvPr>
          <p:cNvSpPr>
            <a:spLocks noGrp="1"/>
          </p:cNvSpPr>
          <p:nvPr>
            <p:ph type="body" sz="quarter" idx="20" hasCustomPrompt="1"/>
          </p:nvPr>
        </p:nvSpPr>
        <p:spPr>
          <a:xfrm>
            <a:off x="8267000"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8" name="Text Placeholder 20">
            <a:extLst>
              <a:ext uri="{FF2B5EF4-FFF2-40B4-BE49-F238E27FC236}">
                <a16:creationId xmlns:a16="http://schemas.microsoft.com/office/drawing/2014/main" id="{9B6C99B5-835B-5B44-9225-15F0E3BE23A7}"/>
              </a:ext>
            </a:extLst>
          </p:cNvPr>
          <p:cNvSpPr>
            <a:spLocks noGrp="1"/>
          </p:cNvSpPr>
          <p:nvPr>
            <p:ph type="body" sz="quarter" idx="21"/>
          </p:nvPr>
        </p:nvSpPr>
        <p:spPr>
          <a:xfrm>
            <a:off x="8266999"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3808991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21" name="Text Placeholder 19"/>
          <p:cNvSpPr>
            <a:spLocks noGrp="1"/>
          </p:cNvSpPr>
          <p:nvPr>
            <p:ph type="body" sz="quarter" idx="11"/>
          </p:nvPr>
        </p:nvSpPr>
        <p:spPr>
          <a:xfrm>
            <a:off x="845427" y="2495017"/>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2" name="Text Placeholder 19"/>
          <p:cNvSpPr>
            <a:spLocks noGrp="1"/>
          </p:cNvSpPr>
          <p:nvPr>
            <p:ph type="body" sz="quarter" idx="12"/>
          </p:nvPr>
        </p:nvSpPr>
        <p:spPr>
          <a:xfrm>
            <a:off x="4777257" y="2495017"/>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3" name="Text Placeholder 19"/>
          <p:cNvSpPr>
            <a:spLocks noGrp="1"/>
          </p:cNvSpPr>
          <p:nvPr>
            <p:ph type="body" sz="quarter" idx="13"/>
          </p:nvPr>
        </p:nvSpPr>
        <p:spPr>
          <a:xfrm>
            <a:off x="8554536" y="2495017"/>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7" name="Text Placeholder 19"/>
          <p:cNvSpPr>
            <a:spLocks noGrp="1"/>
          </p:cNvSpPr>
          <p:nvPr>
            <p:ph type="body" sz="quarter" idx="14"/>
          </p:nvPr>
        </p:nvSpPr>
        <p:spPr>
          <a:xfrm>
            <a:off x="845427" y="4648829"/>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8" name="Text Placeholder 19"/>
          <p:cNvSpPr>
            <a:spLocks noGrp="1"/>
          </p:cNvSpPr>
          <p:nvPr>
            <p:ph type="body" sz="quarter" idx="15"/>
          </p:nvPr>
        </p:nvSpPr>
        <p:spPr>
          <a:xfrm>
            <a:off x="4777257" y="4648829"/>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29" name="Text Placeholder 19"/>
          <p:cNvSpPr>
            <a:spLocks noGrp="1"/>
          </p:cNvSpPr>
          <p:nvPr>
            <p:ph type="body" sz="quarter" idx="16"/>
          </p:nvPr>
        </p:nvSpPr>
        <p:spPr>
          <a:xfrm>
            <a:off x="8554536" y="4648829"/>
            <a:ext cx="2846387"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Tree>
    <p:extLst>
      <p:ext uri="{BB962C8B-B14F-4D97-AF65-F5344CB8AC3E}">
        <p14:creationId xmlns:p14="http://schemas.microsoft.com/office/powerpoint/2010/main" val="11956393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5" name="Picture 4">
            <a:extLst>
              <a:ext uri="{FF2B5EF4-FFF2-40B4-BE49-F238E27FC236}">
                <a16:creationId xmlns:a16="http://schemas.microsoft.com/office/drawing/2014/main" id="{2A951662-3486-4A2C-AD81-A0C95C1B0F5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10744752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429371" y="1774839"/>
            <a:ext cx="10972800" cy="4380263"/>
          </a:xfrm>
          <a:prstGeom prst="rect">
            <a:avLst/>
          </a:prstGeom>
        </p:spPr>
        <p:txBody>
          <a:bodyPr>
            <a:normAutofit/>
          </a:bodyPr>
          <a:lstStyle>
            <a:lvl1pPr marL="0" indent="0">
              <a:buClr>
                <a:schemeClr val="accent3"/>
              </a:buClr>
              <a:buFontTx/>
              <a:buNone/>
              <a:defRPr sz="2667">
                <a:solidFill>
                  <a:schemeClr val="tx1"/>
                </a:solidFill>
                <a:latin typeface="Consolas"/>
                <a:cs typeface="Consolas"/>
              </a:defRPr>
            </a:lvl1pPr>
            <a:lvl2pPr marL="0" indent="0">
              <a:buClr>
                <a:schemeClr val="accent3"/>
              </a:buClr>
              <a:buFontTx/>
              <a:buNone/>
              <a:defRPr sz="2400">
                <a:solidFill>
                  <a:schemeClr val="tx1"/>
                </a:solidFill>
                <a:latin typeface="Consolas"/>
                <a:cs typeface="Consolas"/>
              </a:defRPr>
            </a:lvl2pPr>
            <a:lvl3pPr marL="393690" indent="0">
              <a:buClr>
                <a:schemeClr val="accent3"/>
              </a:buClr>
              <a:buFontTx/>
              <a:buNone/>
              <a:defRPr sz="2133">
                <a:solidFill>
                  <a:schemeClr val="tx1"/>
                </a:solidFill>
                <a:latin typeface="Consolas"/>
                <a:cs typeface="Consolas"/>
              </a:defRPr>
            </a:lvl3pPr>
            <a:lvl4pPr marL="772565" indent="0">
              <a:buClr>
                <a:schemeClr val="accent3"/>
              </a:buClr>
              <a:buFontTx/>
              <a:buNone/>
              <a:defRPr sz="2133">
                <a:solidFill>
                  <a:schemeClr val="tx1"/>
                </a:solidFill>
                <a:latin typeface="Consolas"/>
                <a:cs typeface="Consolas"/>
              </a:defRPr>
            </a:lvl4pPr>
            <a:lvl5pPr marL="1128156" indent="0">
              <a:buClr>
                <a:schemeClr val="accent3"/>
              </a:buClr>
              <a:buFontTx/>
              <a:buNone/>
              <a:defRPr sz="2133">
                <a:solidFill>
                  <a:schemeClr val="tx1"/>
                </a:solidFill>
                <a:latin typeface="Consolas"/>
                <a:cs typeface="Consola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06625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a:extLst>
              <a:ext uri="{FF2B5EF4-FFF2-40B4-BE49-F238E27FC236}">
                <a16:creationId xmlns:a16="http://schemas.microsoft.com/office/drawing/2014/main" id="{C8CB7BBE-DD26-43DC-9AF5-C7246BC8651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7811427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429371" y="334969"/>
            <a:ext cx="11306755" cy="817275"/>
          </a:xfrm>
        </p:spPr>
        <p:txBody>
          <a:bodyPr/>
          <a:lstStyle>
            <a:lvl1pPr>
              <a:defRPr/>
            </a:lvl1pPr>
          </a:lstStyle>
          <a:p>
            <a:r>
              <a:rPr lang="en-US" dirty="0"/>
              <a:t>Title here</a:t>
            </a:r>
          </a:p>
        </p:txBody>
      </p:sp>
      <p:pic>
        <p:nvPicPr>
          <p:cNvPr id="5" name="Picture 4">
            <a:extLst>
              <a:ext uri="{FF2B5EF4-FFF2-40B4-BE49-F238E27FC236}">
                <a16:creationId xmlns:a16="http://schemas.microsoft.com/office/drawing/2014/main" id="{DFB2ED91-9350-43CE-99B1-CB967C42460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4954367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23811" cy="68580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4" y="-1"/>
            <a:ext cx="12223039" cy="6876332"/>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8232121" y="579906"/>
            <a:ext cx="3991692" cy="5090341"/>
          </a:xfrm>
          <a:prstGeom prst="rect">
            <a:avLst/>
          </a:prstGeom>
        </p:spPr>
      </p:pic>
      <p:sp>
        <p:nvSpPr>
          <p:cNvPr id="8" name="Title 1"/>
          <p:cNvSpPr>
            <a:spLocks noGrp="1"/>
          </p:cNvSpPr>
          <p:nvPr>
            <p:ph type="ctrTitle" hasCustomPrompt="1"/>
          </p:nvPr>
        </p:nvSpPr>
        <p:spPr>
          <a:xfrm>
            <a:off x="547742" y="1338318"/>
            <a:ext cx="5927545" cy="942209"/>
          </a:xfrm>
          <a:prstGeom prst="rect">
            <a:avLst/>
          </a:prstGeom>
        </p:spPr>
        <p:txBody>
          <a:bodyPr vert="horz" lIns="91440" tIns="45720" rIns="91440" bIns="45720" rtlCol="0" anchor="b" anchorCtr="0">
            <a:noAutofit/>
          </a:bodyPr>
          <a:lstStyle>
            <a:lvl1pPr algn="l">
              <a:defRPr lang="en-US" sz="7200" b="0" i="0" dirty="0">
                <a:solidFill>
                  <a:schemeClr val="bg2"/>
                </a:solidFill>
                <a:latin typeface="Segoe UI Light" charset="0"/>
                <a:ea typeface="Segoe UI Light" charset="0"/>
                <a:cs typeface="Segoe UI Light" charset="0"/>
              </a:defRPr>
            </a:lvl1pPr>
          </a:lstStyle>
          <a:p>
            <a:pPr marL="0" lvl="0"/>
            <a:r>
              <a:rPr lang="en-CA" dirty="0"/>
              <a:t>Section Break</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1" name="Picture 10">
            <a:extLst>
              <a:ext uri="{FF2B5EF4-FFF2-40B4-BE49-F238E27FC236}">
                <a16:creationId xmlns:a16="http://schemas.microsoft.com/office/drawing/2014/main" id="{B1E3F8EB-3DFB-4ABD-A441-0DC32EA1C8B9}"/>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8858" t="35400" r="8863" b="35672"/>
          <a:stretch/>
        </p:blipFill>
        <p:spPr>
          <a:xfrm>
            <a:off x="10410757" y="6175687"/>
            <a:ext cx="1694772" cy="595847"/>
          </a:xfrm>
          <a:prstGeom prst="rect">
            <a:avLst/>
          </a:prstGeom>
        </p:spPr>
      </p:pic>
    </p:spTree>
    <p:extLst>
      <p:ext uri="{BB962C8B-B14F-4D97-AF65-F5344CB8AC3E}">
        <p14:creationId xmlns:p14="http://schemas.microsoft.com/office/powerpoint/2010/main" val="3027632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1B7059-9994-452B-97D3-B9424BDCF679}" type="datetimeFigureOut">
              <a:rPr lang="en-US" smtClean="0"/>
              <a:t>9/9/2020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8993863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23811" cy="68580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4" y="-1"/>
            <a:ext cx="12223039" cy="6876332"/>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8232121" y="579906"/>
            <a:ext cx="3991692" cy="5090341"/>
          </a:xfrm>
          <a:prstGeom prst="rect">
            <a:avLst/>
          </a:prstGeom>
        </p:spPr>
      </p:pic>
      <p:sp>
        <p:nvSpPr>
          <p:cNvPr id="8" name="Title 1"/>
          <p:cNvSpPr>
            <a:spLocks noGrp="1"/>
          </p:cNvSpPr>
          <p:nvPr>
            <p:ph type="ctrTitle" hasCustomPrompt="1"/>
          </p:nvPr>
        </p:nvSpPr>
        <p:spPr>
          <a:xfrm>
            <a:off x="547742" y="1338318"/>
            <a:ext cx="5927545" cy="942209"/>
          </a:xfrm>
          <a:prstGeom prst="rect">
            <a:avLst/>
          </a:prstGeom>
        </p:spPr>
        <p:txBody>
          <a:bodyPr vert="horz" lIns="91440" tIns="45720" rIns="91440" bIns="45720" rtlCol="0" anchor="b" anchorCtr="0">
            <a:noAutofit/>
          </a:bodyPr>
          <a:lstStyle>
            <a:lvl1pPr algn="l">
              <a:defRPr lang="en-US" sz="7200" b="0" i="0" dirty="0">
                <a:solidFill>
                  <a:schemeClr val="bg2"/>
                </a:solidFill>
                <a:latin typeface="Segoe UI Light" charset="0"/>
                <a:ea typeface="Segoe UI Light" charset="0"/>
                <a:cs typeface="Segoe UI Light" charset="0"/>
              </a:defRPr>
            </a:lvl1pPr>
          </a:lstStyle>
          <a:p>
            <a:pPr marL="0" lvl="0"/>
            <a:r>
              <a:rPr lang="en-CA" dirty="0"/>
              <a:t>Questions?</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9" name="Picture 8">
            <a:extLst>
              <a:ext uri="{FF2B5EF4-FFF2-40B4-BE49-F238E27FC236}">
                <a16:creationId xmlns:a16="http://schemas.microsoft.com/office/drawing/2014/main" id="{FBF67A23-312C-4681-9127-9941E413043D}"/>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8858" t="35400" r="8863" b="35672"/>
          <a:stretch/>
        </p:blipFill>
        <p:spPr>
          <a:xfrm>
            <a:off x="10410757" y="6175687"/>
            <a:ext cx="1694772" cy="595847"/>
          </a:xfrm>
          <a:prstGeom prst="rect">
            <a:avLst/>
          </a:prstGeom>
        </p:spPr>
      </p:pic>
    </p:spTree>
    <p:extLst>
      <p:ext uri="{BB962C8B-B14F-4D97-AF65-F5344CB8AC3E}">
        <p14:creationId xmlns:p14="http://schemas.microsoft.com/office/powerpoint/2010/main" val="1505571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Questions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Picture 7">
            <a:extLst>
              <a:ext uri="{FF2B5EF4-FFF2-40B4-BE49-F238E27FC236}">
                <a16:creationId xmlns:a16="http://schemas.microsoft.com/office/drawing/2014/main" id="{F5A84B34-3F96-4B87-960D-71665890332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5166" y="-815658"/>
            <a:ext cx="7452905" cy="7452905"/>
          </a:xfrm>
          <a:prstGeom prst="rect">
            <a:avLst/>
          </a:prstGeom>
        </p:spPr>
      </p:pic>
      <p:sp>
        <p:nvSpPr>
          <p:cNvPr id="4" name="Rectangle 3">
            <a:extLst>
              <a:ext uri="{FF2B5EF4-FFF2-40B4-BE49-F238E27FC236}">
                <a16:creationId xmlns:a16="http://schemas.microsoft.com/office/drawing/2014/main" id="{145BE116-EC7C-4E0A-9665-B944B994EB51}"/>
              </a:ext>
            </a:extLst>
          </p:cNvPr>
          <p:cNvSpPr/>
          <p:nvPr userDrawn="1"/>
        </p:nvSpPr>
        <p:spPr>
          <a:xfrm>
            <a:off x="5508017" y="6291453"/>
            <a:ext cx="6716028"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Tree>
    <p:extLst>
      <p:ext uri="{BB962C8B-B14F-4D97-AF65-F5344CB8AC3E}">
        <p14:creationId xmlns:p14="http://schemas.microsoft.com/office/powerpoint/2010/main" val="18351155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Explore PASS">
    <p:spTree>
      <p:nvGrpSpPr>
        <p:cNvPr id="1" name=""/>
        <p:cNvGrpSpPr/>
        <p:nvPr/>
      </p:nvGrpSpPr>
      <p:grpSpPr>
        <a:xfrm>
          <a:off x="0" y="0"/>
          <a:ext cx="0" cy="0"/>
          <a:chOff x="0" y="0"/>
          <a:chExt cx="0" cy="0"/>
        </a:xfrm>
      </p:grpSpPr>
      <p:sp>
        <p:nvSpPr>
          <p:cNvPr id="55" name="Parallelogram 53">
            <a:extLst>
              <a:ext uri="{FF2B5EF4-FFF2-40B4-BE49-F238E27FC236}">
                <a16:creationId xmlns:a16="http://schemas.microsoft.com/office/drawing/2014/main" id="{F81D10A2-6548-A247-B1CE-91A23F5CA139}"/>
              </a:ext>
            </a:extLst>
          </p:cNvPr>
          <p:cNvSpPr/>
          <p:nvPr userDrawn="1"/>
        </p:nvSpPr>
        <p:spPr>
          <a:xfrm rot="10800000" flipV="1">
            <a:off x="-102353" y="-38209"/>
            <a:ext cx="4509149" cy="6946413"/>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1085" h="6625887">
                <a:moveTo>
                  <a:pt x="0" y="6618452"/>
                </a:moveTo>
                <a:lnTo>
                  <a:pt x="3531945" y="0"/>
                </a:lnTo>
                <a:lnTo>
                  <a:pt x="4228795" y="8082"/>
                </a:lnTo>
                <a:lnTo>
                  <a:pt x="4301085" y="6625887"/>
                </a:lnTo>
                <a:lnTo>
                  <a:pt x="0" y="661845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4" name="Parallelogram 53">
            <a:extLst>
              <a:ext uri="{FF2B5EF4-FFF2-40B4-BE49-F238E27FC236}">
                <a16:creationId xmlns:a16="http://schemas.microsoft.com/office/drawing/2014/main" id="{7ED47A30-94DB-5A42-996E-431E8368B0A5}"/>
              </a:ext>
            </a:extLst>
          </p:cNvPr>
          <p:cNvSpPr/>
          <p:nvPr userDrawn="1"/>
        </p:nvSpPr>
        <p:spPr>
          <a:xfrm rot="10800000">
            <a:off x="-128859" y="-43749"/>
            <a:ext cx="6121296" cy="6965025"/>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00" h="4973135">
                <a:moveTo>
                  <a:pt x="0" y="4965700"/>
                </a:moveTo>
                <a:lnTo>
                  <a:pt x="2647627" y="0"/>
                </a:lnTo>
                <a:lnTo>
                  <a:pt x="4370700" y="12935"/>
                </a:lnTo>
                <a:lnTo>
                  <a:pt x="4301085" y="4973135"/>
                </a:lnTo>
                <a:lnTo>
                  <a:pt x="0" y="4965700"/>
                </a:lnTo>
                <a:close/>
              </a:path>
            </a:pathLst>
          </a:custGeom>
          <a:solidFill>
            <a:schemeClr val="accent4">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Rectangle 31">
            <a:hlinkClick r:id="rId2"/>
          </p:cNvPr>
          <p:cNvSpPr/>
          <p:nvPr userDrawn="1"/>
        </p:nvSpPr>
        <p:spPr>
          <a:xfrm>
            <a:off x="5477993" y="2618058"/>
            <a:ext cx="1679772"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bg2">
                    <a:lumMod val="50000"/>
                  </a:schemeClr>
                </a:solidFill>
              </a:rPr>
              <a:t>PASS’ flagship event November 6-9 </a:t>
            </a:r>
          </a:p>
          <a:p>
            <a:pPr algn="ctr"/>
            <a:r>
              <a:rPr lang="en-US" sz="1200" dirty="0">
                <a:solidFill>
                  <a:schemeClr val="bg2">
                    <a:lumMod val="50000"/>
                  </a:schemeClr>
                </a:solidFill>
              </a:rPr>
              <a:t>Seattle, Washington</a:t>
            </a:r>
          </a:p>
        </p:txBody>
      </p:sp>
      <p:sp>
        <p:nvSpPr>
          <p:cNvPr id="33" name="Rectangle 32">
            <a:hlinkClick r:id="rId3"/>
          </p:cNvPr>
          <p:cNvSpPr/>
          <p:nvPr userDrawn="1"/>
        </p:nvSpPr>
        <p:spPr>
          <a:xfrm>
            <a:off x="9630980" y="2618058"/>
            <a:ext cx="1713720"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a:solidFill>
                  <a:schemeClr val="bg2">
                    <a:lumMod val="50000"/>
                  </a:schemeClr>
                </a:solidFill>
              </a:rPr>
              <a:t>Free 1-day local training events</a:t>
            </a:r>
            <a:endParaRPr lang="en-US" sz="1200" dirty="0">
              <a:solidFill>
                <a:schemeClr val="bg2">
                  <a:lumMod val="50000"/>
                </a:schemeClr>
              </a:solidFill>
            </a:endParaRPr>
          </a:p>
        </p:txBody>
      </p:sp>
      <p:sp>
        <p:nvSpPr>
          <p:cNvPr id="34" name="Rectangle 33">
            <a:hlinkClick r:id="rId4"/>
          </p:cNvPr>
          <p:cNvSpPr/>
          <p:nvPr userDrawn="1"/>
        </p:nvSpPr>
        <p:spPr>
          <a:xfrm>
            <a:off x="7532384" y="2618058"/>
            <a:ext cx="1712256"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a:solidFill>
                  <a:schemeClr val="bg2">
                    <a:lumMod val="50000"/>
                  </a:schemeClr>
                </a:solidFill>
              </a:rPr>
              <a:t>Local user groups around the world</a:t>
            </a:r>
            <a:endParaRPr lang="en-US" sz="1200" dirty="0">
              <a:solidFill>
                <a:schemeClr val="bg2">
                  <a:lumMod val="50000"/>
                </a:schemeClr>
              </a:solidFill>
            </a:endParaRPr>
          </a:p>
        </p:txBody>
      </p:sp>
      <p:sp>
        <p:nvSpPr>
          <p:cNvPr id="35" name="Rectangle 34">
            <a:hlinkClick r:id="rId5"/>
          </p:cNvPr>
          <p:cNvSpPr/>
          <p:nvPr userDrawn="1"/>
        </p:nvSpPr>
        <p:spPr>
          <a:xfrm>
            <a:off x="5368609" y="5443025"/>
            <a:ext cx="1718875"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bg2">
                    <a:lumMod val="50000"/>
                  </a:schemeClr>
                </a:solidFill>
              </a:rPr>
              <a:t>Online special interest user groups </a:t>
            </a:r>
          </a:p>
        </p:txBody>
      </p:sp>
      <p:sp>
        <p:nvSpPr>
          <p:cNvPr id="36" name="Rectangle 35">
            <a:hlinkClick r:id="rId4"/>
          </p:cNvPr>
          <p:cNvSpPr/>
          <p:nvPr userDrawn="1"/>
        </p:nvSpPr>
        <p:spPr>
          <a:xfrm>
            <a:off x="7573112" y="5443025"/>
            <a:ext cx="1568027"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bg2">
                    <a:lumMod val="50000"/>
                  </a:schemeClr>
                </a:solidFill>
              </a:rPr>
              <a:t>Business analytics training </a:t>
            </a:r>
          </a:p>
        </p:txBody>
      </p:sp>
      <p:pic>
        <p:nvPicPr>
          <p:cNvPr id="41" name="Picture 40"/>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9910150" y="4177394"/>
            <a:ext cx="1172772" cy="1066156"/>
          </a:xfrm>
          <a:prstGeom prst="rect">
            <a:avLst/>
          </a:prstGeom>
        </p:spPr>
      </p:pic>
      <p:sp>
        <p:nvSpPr>
          <p:cNvPr id="43" name="Rectangle 42">
            <a:hlinkClick r:id="rId4"/>
          </p:cNvPr>
          <p:cNvSpPr/>
          <p:nvPr userDrawn="1"/>
        </p:nvSpPr>
        <p:spPr>
          <a:xfrm>
            <a:off x="9698629" y="5443025"/>
            <a:ext cx="1568027"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bg2">
                    <a:lumMod val="50000"/>
                  </a:schemeClr>
                </a:solidFill>
              </a:rPr>
              <a:t>Get involved</a:t>
            </a:r>
          </a:p>
        </p:txBody>
      </p:sp>
      <p:pic>
        <p:nvPicPr>
          <p:cNvPr id="3" name="Picture 2">
            <a:extLst>
              <a:ext uri="{FF2B5EF4-FFF2-40B4-BE49-F238E27FC236}">
                <a16:creationId xmlns:a16="http://schemas.microsoft.com/office/drawing/2014/main" id="{5ABB9FFB-88AF-E64C-B4E0-EA641AB8483C}"/>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463209" y="1133864"/>
            <a:ext cx="1569768" cy="1569768"/>
          </a:xfrm>
          <a:prstGeom prst="rect">
            <a:avLst/>
          </a:prstGeom>
        </p:spPr>
      </p:pic>
      <p:pic>
        <p:nvPicPr>
          <p:cNvPr id="5" name="Picture 4">
            <a:extLst>
              <a:ext uri="{FF2B5EF4-FFF2-40B4-BE49-F238E27FC236}">
                <a16:creationId xmlns:a16="http://schemas.microsoft.com/office/drawing/2014/main" id="{075784B1-BDFC-5249-9F39-BB214820C8BC}"/>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7533339" y="1022499"/>
            <a:ext cx="1723021" cy="1723021"/>
          </a:xfrm>
          <a:prstGeom prst="rect">
            <a:avLst/>
          </a:prstGeom>
        </p:spPr>
      </p:pic>
      <p:pic>
        <p:nvPicPr>
          <p:cNvPr id="7" name="Picture 6">
            <a:extLst>
              <a:ext uri="{FF2B5EF4-FFF2-40B4-BE49-F238E27FC236}">
                <a16:creationId xmlns:a16="http://schemas.microsoft.com/office/drawing/2014/main" id="{425591F2-77BA-9241-BB82-B1AD41977EEE}"/>
              </a:ext>
            </a:extLst>
          </p:cNvPr>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9678805" y="1053428"/>
            <a:ext cx="1692179" cy="1692179"/>
          </a:xfrm>
          <a:prstGeom prst="rect">
            <a:avLst/>
          </a:prstGeom>
        </p:spPr>
      </p:pic>
      <p:pic>
        <p:nvPicPr>
          <p:cNvPr id="9" name="Picture 8">
            <a:extLst>
              <a:ext uri="{FF2B5EF4-FFF2-40B4-BE49-F238E27FC236}">
                <a16:creationId xmlns:a16="http://schemas.microsoft.com/office/drawing/2014/main" id="{60DC2CF9-117A-EA46-A4B5-24AF40402DC9}"/>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5359610" y="3815829"/>
            <a:ext cx="1757345" cy="1757345"/>
          </a:xfrm>
          <a:prstGeom prst="rect">
            <a:avLst/>
          </a:prstGeom>
        </p:spPr>
      </p:pic>
      <p:pic>
        <p:nvPicPr>
          <p:cNvPr id="11" name="Picture 10">
            <a:extLst>
              <a:ext uri="{FF2B5EF4-FFF2-40B4-BE49-F238E27FC236}">
                <a16:creationId xmlns:a16="http://schemas.microsoft.com/office/drawing/2014/main" id="{DA639641-A709-3B49-AA88-99A9F4103481}"/>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7533461" y="3878887"/>
            <a:ext cx="1665168" cy="1665168"/>
          </a:xfrm>
          <a:prstGeom prst="rect">
            <a:avLst/>
          </a:prstGeom>
        </p:spPr>
      </p:pic>
      <p:cxnSp>
        <p:nvCxnSpPr>
          <p:cNvPr id="50" name="Straight Connector 49">
            <a:extLst>
              <a:ext uri="{FF2B5EF4-FFF2-40B4-BE49-F238E27FC236}">
                <a16:creationId xmlns:a16="http://schemas.microsoft.com/office/drawing/2014/main" id="{1B4074C3-6F2F-D349-85B5-0850C0A27234}"/>
              </a:ext>
            </a:extLst>
          </p:cNvPr>
          <p:cNvCxnSpPr>
            <a:cxnSpLocks/>
          </p:cNvCxnSpPr>
          <p:nvPr userDrawn="1"/>
        </p:nvCxnSpPr>
        <p:spPr>
          <a:xfrm flipH="1">
            <a:off x="5580567" y="3589305"/>
            <a:ext cx="5910620" cy="0"/>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49" name="Title 3"/>
          <p:cNvSpPr txBox="1">
            <a:spLocks/>
          </p:cNvSpPr>
          <p:nvPr userDrawn="1"/>
        </p:nvSpPr>
        <p:spPr>
          <a:xfrm>
            <a:off x="430335" y="558360"/>
            <a:ext cx="3503429" cy="3462641"/>
          </a:xfrm>
          <a:prstGeom prst="rect">
            <a:avLst/>
          </a:prstGeom>
        </p:spPr>
        <p:txBody>
          <a:bodyPr vert="horz" lIns="121920" tIns="60960" rIns="121920" bIns="6096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indent="0" algn="l">
              <a:lnSpc>
                <a:spcPct val="90000"/>
              </a:lnSpc>
              <a:tabLst>
                <a:tab pos="5784706" algn="l"/>
              </a:tabLst>
            </a:pPr>
            <a:r>
              <a:rPr lang="en-US" sz="5333" dirty="0">
                <a:solidFill>
                  <a:schemeClr val="bg2"/>
                </a:solidFill>
              </a:rPr>
              <a:t>Explore everything PASS has to offer </a:t>
            </a:r>
          </a:p>
        </p:txBody>
      </p:sp>
      <p:sp>
        <p:nvSpPr>
          <p:cNvPr id="44" name="Rectangle 43"/>
          <p:cNvSpPr/>
          <p:nvPr userDrawn="1"/>
        </p:nvSpPr>
        <p:spPr>
          <a:xfrm>
            <a:off x="470986" y="3956173"/>
            <a:ext cx="3254621" cy="13468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121920" rtlCol="0" anchor="t"/>
          <a:lstStyle/>
          <a:p>
            <a:pPr marL="0" marR="0" lvl="0" indent="0" algn="l" defTabSz="1219170" rtl="0" eaLnBrk="1" fontAlgn="auto" latinLnBrk="0" hangingPunct="1">
              <a:lnSpc>
                <a:spcPct val="150000"/>
              </a:lnSpc>
              <a:spcBef>
                <a:spcPts val="0"/>
              </a:spcBef>
              <a:spcAft>
                <a:spcPts val="0"/>
              </a:spcAft>
              <a:buClrTx/>
              <a:buSzTx/>
              <a:buFontTx/>
              <a:buNone/>
              <a:tabLst/>
              <a:defRPr/>
            </a:pPr>
            <a:r>
              <a:rPr lang="en-US" sz="1600" b="1" spc="27" dirty="0">
                <a:solidFill>
                  <a:schemeClr val="bg2"/>
                </a:solidFill>
              </a:rPr>
              <a:t>Free Online Resources </a:t>
            </a:r>
          </a:p>
          <a:p>
            <a:pPr marL="0" marR="0" lvl="0" indent="0" algn="l" defTabSz="1219170" rtl="0" eaLnBrk="1" fontAlgn="auto" latinLnBrk="0" hangingPunct="1">
              <a:lnSpc>
                <a:spcPct val="150000"/>
              </a:lnSpc>
              <a:spcBef>
                <a:spcPts val="0"/>
              </a:spcBef>
              <a:spcAft>
                <a:spcPts val="0"/>
              </a:spcAft>
              <a:buClrTx/>
              <a:buSzTx/>
              <a:buFontTx/>
              <a:buNone/>
              <a:tabLst/>
              <a:defRPr/>
            </a:pPr>
            <a:r>
              <a:rPr lang="en-US" sz="1600" b="1" spc="27" dirty="0">
                <a:solidFill>
                  <a:schemeClr val="bg2"/>
                </a:solidFill>
              </a:rPr>
              <a:t>Newsletters</a:t>
            </a:r>
          </a:p>
          <a:p>
            <a:pPr marL="0" marR="0" lvl="0" indent="0" algn="l" defTabSz="1219170" rtl="0" eaLnBrk="1" fontAlgn="auto" latinLnBrk="0" hangingPunct="1">
              <a:lnSpc>
                <a:spcPct val="150000"/>
              </a:lnSpc>
              <a:spcBef>
                <a:spcPts val="0"/>
              </a:spcBef>
              <a:spcAft>
                <a:spcPts val="0"/>
              </a:spcAft>
              <a:buClrTx/>
              <a:buSzTx/>
              <a:buFontTx/>
              <a:buNone/>
              <a:tabLst/>
              <a:defRPr/>
            </a:pPr>
            <a:r>
              <a:rPr lang="en-US" sz="1600" b="1" spc="27" dirty="0" err="1">
                <a:solidFill>
                  <a:schemeClr val="bg2"/>
                </a:solidFill>
              </a:rPr>
              <a:t>PASS.org</a:t>
            </a:r>
            <a:endParaRPr lang="en-US" sz="1600" b="1" spc="27" dirty="0">
              <a:solidFill>
                <a:schemeClr val="bg2"/>
              </a:solidFill>
            </a:endParaRPr>
          </a:p>
        </p:txBody>
      </p:sp>
    </p:spTree>
    <p:extLst>
      <p:ext uri="{BB962C8B-B14F-4D97-AF65-F5344CB8AC3E}">
        <p14:creationId xmlns:p14="http://schemas.microsoft.com/office/powerpoint/2010/main" val="367869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145726" y="-194368"/>
            <a:ext cx="1871829" cy="1228434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503420" y="2485516"/>
            <a:ext cx="11005483" cy="942209"/>
          </a:xfrm>
          <a:prstGeom prst="rect">
            <a:avLst/>
          </a:prstGeom>
        </p:spPr>
        <p:txBody>
          <a:bodyPr vert="horz" lIns="121920" tIns="60960" rIns="121920" bIns="6096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sz="7200" dirty="0">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550242" y="3866951"/>
            <a:ext cx="6711949" cy="582101"/>
          </a:xfrm>
        </p:spPr>
        <p:txBody>
          <a:bodyPr/>
          <a:lstStyle>
            <a:lvl1pPr marL="0" indent="0" algn="l" defTabSz="1219170" rtl="0" eaLnBrk="1" latinLnBrk="0" hangingPunct="1">
              <a:spcBef>
                <a:spcPct val="20000"/>
              </a:spcBef>
              <a:buClr>
                <a:schemeClr val="accent3"/>
              </a:buClr>
              <a:buFont typeface="Arial"/>
              <a:buNone/>
              <a:defRPr lang="en-US" sz="2667" b="0" i="0" kern="1200" baseline="0" dirty="0">
                <a:solidFill>
                  <a:schemeClr val="accent3"/>
                </a:solidFill>
                <a:latin typeface="+mn-lt"/>
                <a:ea typeface="+mn-ea"/>
                <a:cs typeface="Segoe UI Light"/>
              </a:defRPr>
            </a:lvl1pPr>
          </a:lstStyle>
          <a:p>
            <a:pPr lvl="0"/>
            <a:r>
              <a:rPr lang="en-US" dirty="0"/>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962993" y="4618969"/>
            <a:ext cx="1956984" cy="392921"/>
          </a:xfrm>
        </p:spPr>
        <p:txBody>
          <a:bodyPr/>
          <a:lstStyle>
            <a:lvl1pPr marL="0" indent="0" algn="l" defTabSz="1219170" rtl="0" eaLnBrk="1" latinLnBrk="0" hangingPunct="1">
              <a:spcBef>
                <a:spcPct val="20000"/>
              </a:spcBef>
              <a:buClr>
                <a:schemeClr val="accent3"/>
              </a:buClr>
              <a:buFont typeface="Arial"/>
              <a:buNone/>
              <a:defRPr lang="en-US" sz="1467" b="0" i="0" kern="1200" baseline="0" dirty="0">
                <a:solidFill>
                  <a:schemeClr val="tx1"/>
                </a:solidFill>
                <a:latin typeface="+mn-lt"/>
                <a:ea typeface="+mn-ea"/>
                <a:cs typeface="Segoe UI Light"/>
              </a:defRPr>
            </a:lvl1pPr>
          </a:lstStyle>
          <a:p>
            <a:pPr lvl="0"/>
            <a:r>
              <a:rPr lang="en-US" dirty="0"/>
              <a:t>@</a:t>
            </a:r>
            <a:r>
              <a:rPr lang="en-US" dirty="0" err="1"/>
              <a:t>yourhandle</a:t>
            </a:r>
            <a:endParaRPr lang="en-US" dirty="0"/>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3172320" y="4618969"/>
            <a:ext cx="2707581" cy="392921"/>
          </a:xfrm>
        </p:spPr>
        <p:txBody>
          <a:bodyPr/>
          <a:lstStyle>
            <a:lvl1pPr marL="0" indent="0" algn="l" defTabSz="1219170" rtl="0" eaLnBrk="1" latinLnBrk="0" hangingPunct="1">
              <a:spcBef>
                <a:spcPct val="20000"/>
              </a:spcBef>
              <a:buClr>
                <a:schemeClr val="accent3"/>
              </a:buClr>
              <a:buFont typeface="Arial"/>
              <a:buNone/>
              <a:defRPr lang="en-US" sz="1467" b="0" i="0" kern="1200" baseline="0" dirty="0">
                <a:solidFill>
                  <a:schemeClr val="tx1"/>
                </a:solidFill>
                <a:latin typeface="+mn-lt"/>
                <a:ea typeface="+mn-ea"/>
                <a:cs typeface="Segoe UI Light"/>
              </a:defRPr>
            </a:lvl1pPr>
          </a:lstStyle>
          <a:p>
            <a:pPr lvl="0"/>
            <a:r>
              <a:rPr lang="en-US" dirty="0" err="1"/>
              <a:t>email@company.com</a:t>
            </a:r>
            <a:endParaRPr lang="en-US" dirty="0"/>
          </a:p>
        </p:txBody>
      </p:sp>
      <p:pic>
        <p:nvPicPr>
          <p:cNvPr id="15" name="Picture 14">
            <a:extLst>
              <a:ext uri="{FF2B5EF4-FFF2-40B4-BE49-F238E27FC236}">
                <a16:creationId xmlns:a16="http://schemas.microsoft.com/office/drawing/2014/main" id="{450FCBF8-8089-4228-815D-946C79BEE47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668108" y="475576"/>
            <a:ext cx="3482360" cy="1224325"/>
          </a:xfrm>
          <a:prstGeom prst="rect">
            <a:avLst/>
          </a:prstGeom>
        </p:spPr>
      </p:pic>
      <p:pic>
        <p:nvPicPr>
          <p:cNvPr id="12" name="Picture 11">
            <a:extLst>
              <a:ext uri="{FF2B5EF4-FFF2-40B4-BE49-F238E27FC236}">
                <a16:creationId xmlns:a16="http://schemas.microsoft.com/office/drawing/2014/main" id="{62646B33-643C-4E57-A2E5-CC34356CA75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62911" y="6233360"/>
            <a:ext cx="524493" cy="524493"/>
          </a:xfrm>
          <a:prstGeom prst="rect">
            <a:avLst/>
          </a:prstGeom>
        </p:spPr>
      </p:pic>
      <p:pic>
        <p:nvPicPr>
          <p:cNvPr id="16" name="Picture 15">
            <a:extLst>
              <a:ext uri="{FF2B5EF4-FFF2-40B4-BE49-F238E27FC236}">
                <a16:creationId xmlns:a16="http://schemas.microsoft.com/office/drawing/2014/main" id="{7A75856D-30EC-482B-AE01-32010D11F60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915299" y="6233360"/>
            <a:ext cx="524493" cy="524493"/>
          </a:xfrm>
          <a:prstGeom prst="rect">
            <a:avLst/>
          </a:prstGeom>
        </p:spPr>
      </p:pic>
      <p:sp>
        <p:nvSpPr>
          <p:cNvPr id="17" name="Rectangle 16">
            <a:extLst>
              <a:ext uri="{FF2B5EF4-FFF2-40B4-BE49-F238E27FC236}">
                <a16:creationId xmlns:a16="http://schemas.microsoft.com/office/drawing/2014/main" id="{A47D5C6D-FAAD-42FA-BCD8-50730C3F9510}"/>
              </a:ext>
            </a:extLst>
          </p:cNvPr>
          <p:cNvSpPr/>
          <p:nvPr userDrawn="1"/>
        </p:nvSpPr>
        <p:spPr>
          <a:xfrm>
            <a:off x="4116251" y="6268197"/>
            <a:ext cx="8168639" cy="461665"/>
          </a:xfrm>
          <a:prstGeom prst="rect">
            <a:avLst/>
          </a:prstGeom>
        </p:spPr>
        <p:txBody>
          <a:bodyPr wrap="square">
            <a:spAutoFit/>
          </a:bodyPr>
          <a:lstStyle/>
          <a:p>
            <a:r>
              <a:rPr lang="en-US" sz="2400" dirty="0">
                <a:solidFill>
                  <a:schemeClr val="bg2"/>
                </a:solidFill>
              </a:rPr>
              <a:t>	@sqlpass #sqlpass                   @</a:t>
            </a:r>
            <a:r>
              <a:rPr lang="en-US" sz="2400" dirty="0" err="1">
                <a:solidFill>
                  <a:schemeClr val="bg2"/>
                </a:solidFill>
              </a:rPr>
              <a:t>PASScommunity</a:t>
            </a:r>
            <a:endParaRPr lang="en-US" sz="2400" dirty="0">
              <a:solidFill>
                <a:schemeClr val="bg2"/>
              </a:solidFill>
            </a:endParaRPr>
          </a:p>
        </p:txBody>
      </p:sp>
    </p:spTree>
    <p:extLst>
      <p:ext uri="{BB962C8B-B14F-4D97-AF65-F5344CB8AC3E}">
        <p14:creationId xmlns:p14="http://schemas.microsoft.com/office/powerpoint/2010/main" val="718831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668264" y="4629790"/>
            <a:ext cx="6027955" cy="604977"/>
          </a:xfrm>
          <a:prstGeom prst="rect">
            <a:avLst/>
          </a:prstGeom>
        </p:spPr>
        <p:txBody>
          <a:bodyPr vert="horz" lIns="91440" tIns="45720" rIns="91440" bIns="45720" rtlCol="0" anchor="t">
            <a:noAutofit/>
          </a:bodyPr>
          <a:lstStyle>
            <a:lvl1pPr algn="l">
              <a:defRPr lang="en-US" dirty="0">
                <a:solidFill>
                  <a:schemeClr val="accent3"/>
                </a:solidFill>
                <a:latin typeface="+mn-lt"/>
                <a:cs typeface="Segoe UI Light"/>
              </a:defRPr>
            </a:lvl1pPr>
          </a:lstStyle>
          <a:p>
            <a:pPr lvl="0"/>
            <a:r>
              <a:rPr lang="en-CA" dirty="0"/>
              <a:t>Subtitle</a:t>
            </a:r>
            <a:endParaRPr lang="en-US" dirty="0"/>
          </a:p>
        </p:txBody>
      </p:sp>
      <p:sp>
        <p:nvSpPr>
          <p:cNvPr id="8" name="Text Placeholder 6"/>
          <p:cNvSpPr>
            <a:spLocks noGrp="1"/>
          </p:cNvSpPr>
          <p:nvPr>
            <p:ph type="body" sz="quarter" idx="10" hasCustomPrompt="1"/>
          </p:nvPr>
        </p:nvSpPr>
        <p:spPr>
          <a:xfrm>
            <a:off x="668108" y="5597236"/>
            <a:ext cx="6028267" cy="740875"/>
          </a:xfrm>
        </p:spPr>
        <p:txBody>
          <a:bodyPr/>
          <a:lstStyle>
            <a:lvl1pPr marL="0" indent="0" algn="l" defTabSz="609585" rtl="0" eaLnBrk="1" latinLnBrk="0" hangingPunct="1">
              <a:lnSpc>
                <a:spcPct val="100000"/>
              </a:lnSpc>
              <a:spcBef>
                <a:spcPts val="0"/>
              </a:spcBef>
              <a:spcAft>
                <a:spcPts val="0"/>
              </a:spcAft>
              <a:buFont typeface="Arial"/>
              <a:buNone/>
              <a:defRPr lang="en-US" sz="1867" b="0" kern="1200" baseline="0" dirty="0" smtClean="0">
                <a:solidFill>
                  <a:schemeClr val="bg2">
                    <a:lumMod val="50000"/>
                  </a:schemeClr>
                </a:solidFill>
                <a:latin typeface="+mn-lt"/>
                <a:ea typeface="+mn-ea"/>
                <a:cs typeface="Century Gothic"/>
              </a:defRPr>
            </a:lvl1pPr>
          </a:lstStyle>
          <a:p>
            <a:pPr lvl="0"/>
            <a:r>
              <a:rPr lang="en-US" dirty="0"/>
              <a:t>[SPEAKER FIRST, SPEAKER LAST], Title, Company</a:t>
            </a:r>
          </a:p>
          <a:p>
            <a:pPr lvl="0"/>
            <a:r>
              <a:rPr lang="en-US" dirty="0"/>
              <a:t>Moderated By: [MODERATOR]</a:t>
            </a:r>
          </a:p>
        </p:txBody>
      </p:sp>
      <p:sp>
        <p:nvSpPr>
          <p:cNvPr id="9" name="Text Placeholder 9"/>
          <p:cNvSpPr>
            <a:spLocks noGrp="1"/>
          </p:cNvSpPr>
          <p:nvPr>
            <p:ph type="body" sz="quarter" idx="11" hasCustomPrompt="1"/>
          </p:nvPr>
        </p:nvSpPr>
        <p:spPr>
          <a:xfrm>
            <a:off x="668108" y="3274739"/>
            <a:ext cx="6028267" cy="1289540"/>
          </a:xfrm>
        </p:spPr>
        <p:txBody>
          <a:bodyPr anchor="b"/>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dirty="0"/>
              <a:t>Title here: No </a:t>
            </a:r>
          </a:p>
          <a:p>
            <a:pPr lvl="0"/>
            <a:r>
              <a:rPr lang="en-US" dirty="0"/>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9184703" y="-30678"/>
            <a:ext cx="3036759" cy="5693347"/>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7599063" y="-59498"/>
            <a:ext cx="4635267" cy="6970361"/>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 name="Picture 9">
            <a:extLst>
              <a:ext uri="{FF2B5EF4-FFF2-40B4-BE49-F238E27FC236}">
                <a16:creationId xmlns:a16="http://schemas.microsoft.com/office/drawing/2014/main" id="{173CA6C5-51B4-4B20-B865-59B72FDEF29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668108" y="475576"/>
            <a:ext cx="3482360" cy="1224325"/>
          </a:xfrm>
          <a:prstGeom prst="rect">
            <a:avLst/>
          </a:prstGeom>
        </p:spPr>
      </p:pic>
      <p:sp>
        <p:nvSpPr>
          <p:cNvPr id="11" name="Rectangle 10">
            <a:extLst>
              <a:ext uri="{FF2B5EF4-FFF2-40B4-BE49-F238E27FC236}">
                <a16:creationId xmlns:a16="http://schemas.microsoft.com/office/drawing/2014/main" id="{F0B16CE0-C9A4-4BC6-AE9D-3081D4581557}"/>
              </a:ext>
            </a:extLst>
          </p:cNvPr>
          <p:cNvSpPr/>
          <p:nvPr userDrawn="1"/>
        </p:nvSpPr>
        <p:spPr>
          <a:xfrm>
            <a:off x="8708" y="6339837"/>
            <a:ext cx="12226832"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12" name="TextBox 11">
            <a:extLst>
              <a:ext uri="{FF2B5EF4-FFF2-40B4-BE49-F238E27FC236}">
                <a16:creationId xmlns:a16="http://schemas.microsoft.com/office/drawing/2014/main" id="{E423D881-8E72-43D7-A55F-81508F0120B4}"/>
              </a:ext>
            </a:extLst>
          </p:cNvPr>
          <p:cNvSpPr txBox="1"/>
          <p:nvPr userDrawn="1"/>
        </p:nvSpPr>
        <p:spPr>
          <a:xfrm>
            <a:off x="7672251" y="6387528"/>
            <a:ext cx="6261464" cy="461665"/>
          </a:xfrm>
          <a:prstGeom prst="rect">
            <a:avLst/>
          </a:prstGeom>
          <a:noFill/>
        </p:spPr>
        <p:txBody>
          <a:bodyPr wrap="square" rtlCol="0">
            <a:spAutoFit/>
          </a:bodyPr>
          <a:lstStyle/>
          <a:p>
            <a:r>
              <a:rPr lang="en-CA" sz="2400" i="1" dirty="0">
                <a:solidFill>
                  <a:schemeClr val="tx1">
                    <a:lumMod val="50000"/>
                    <a:lumOff val="50000"/>
                  </a:schemeClr>
                </a:solidFill>
              </a:rPr>
              <a:t>Presenting Sponsor</a:t>
            </a:r>
          </a:p>
        </p:txBody>
      </p:sp>
    </p:spTree>
    <p:extLst>
      <p:ext uri="{BB962C8B-B14F-4D97-AF65-F5344CB8AC3E}">
        <p14:creationId xmlns:p14="http://schemas.microsoft.com/office/powerpoint/2010/main" val="13178841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5596689" y="-34073"/>
            <a:ext cx="6633400" cy="6944936"/>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664525" y="3307383"/>
            <a:ext cx="4331368" cy="627904"/>
          </a:xfrm>
        </p:spPr>
        <p:txBody>
          <a:bodyPr anchor="b"/>
          <a:lstStyle>
            <a:lvl1pPr algn="l">
              <a:defRPr sz="4267"/>
            </a:lvl1pPr>
          </a:lstStyle>
          <a:p>
            <a:r>
              <a:rPr lang="en-US" dirty="0"/>
              <a:t>Speaker Name</a:t>
            </a:r>
          </a:p>
        </p:txBody>
      </p:sp>
      <p:sp>
        <p:nvSpPr>
          <p:cNvPr id="18" name="Text Placeholder 17"/>
          <p:cNvSpPr>
            <a:spLocks noGrp="1"/>
          </p:cNvSpPr>
          <p:nvPr>
            <p:ph type="body" sz="quarter" idx="10" hasCustomPrompt="1"/>
          </p:nvPr>
        </p:nvSpPr>
        <p:spPr>
          <a:xfrm>
            <a:off x="664755" y="3926054"/>
            <a:ext cx="4330700" cy="540913"/>
          </a:xfrm>
        </p:spPr>
        <p:txBody>
          <a:bodyPr/>
          <a:lstStyle>
            <a:lvl1pPr marL="0" marR="0" indent="0" algn="l" defTabSz="609585" rtl="0" eaLnBrk="1" fontAlgn="auto" latinLnBrk="0" hangingPunct="1">
              <a:lnSpc>
                <a:spcPct val="100000"/>
              </a:lnSpc>
              <a:spcBef>
                <a:spcPct val="0"/>
              </a:spcBef>
              <a:spcAft>
                <a:spcPts val="0"/>
              </a:spcAft>
              <a:buClrTx/>
              <a:buSzTx/>
              <a:buFontTx/>
              <a:buNone/>
              <a:tabLst/>
              <a:defRPr kumimoji="0" lang="en-US" sz="2667"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759341" y="1514756"/>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64525" y="859692"/>
            <a:ext cx="1924051" cy="1924049"/>
          </a:xfrm>
          <a:prstGeom prst="ellipse">
            <a:avLst/>
          </a:prstGeom>
          <a:solidFill>
            <a:schemeClr val="bg2">
              <a:lumMod val="95000"/>
            </a:schemeClr>
          </a:solidFill>
        </p:spPr>
        <p:txBody>
          <a:bodyPr anchor="ctr"/>
          <a:lstStyle>
            <a:lvl1pPr algn="ctr">
              <a:defRPr sz="1400"/>
            </a:lvl1pPr>
          </a:lstStyle>
          <a:p>
            <a:r>
              <a:rPr lang="en-US" dirty="0"/>
              <a:t>PLACE YOUR PHOTO HERE</a:t>
            </a:r>
          </a:p>
        </p:txBody>
      </p:sp>
      <p:sp>
        <p:nvSpPr>
          <p:cNvPr id="40" name="Text Placeholder 17"/>
          <p:cNvSpPr>
            <a:spLocks noGrp="1"/>
          </p:cNvSpPr>
          <p:nvPr>
            <p:ph type="body" sz="quarter" idx="13" hasCustomPrompt="1"/>
          </p:nvPr>
        </p:nvSpPr>
        <p:spPr>
          <a:xfrm>
            <a:off x="7759341" y="1873835"/>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759341" y="3008431"/>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759341" y="3367510"/>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759341" y="4480060"/>
            <a:ext cx="3929500"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759341" y="4839139"/>
            <a:ext cx="3929500"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176050" y="4645545"/>
            <a:ext cx="3819404" cy="349251"/>
          </a:xfrm>
        </p:spPr>
        <p:txBody>
          <a:bodyPr/>
          <a:lstStyle>
            <a:lvl1pPr marL="0" algn="l" defTabSz="1219170" rtl="0" eaLnBrk="1" latinLnBrk="0" hangingPunct="1">
              <a:defRPr lang="en-US" sz="1467" kern="1200" dirty="0">
                <a:solidFill>
                  <a:schemeClr val="accent1"/>
                </a:solidFill>
                <a:latin typeface="+mn-lt"/>
                <a:ea typeface="+mn-ea"/>
                <a:cs typeface="+mn-cs"/>
              </a:defRPr>
            </a:lvl1pPr>
          </a:lstStyle>
          <a:p>
            <a:r>
              <a:rPr lang="en-US" sz="1467" dirty="0">
                <a:solidFill>
                  <a:schemeClr val="accent1"/>
                </a:solidFill>
              </a:rPr>
              <a:t>/</a:t>
            </a:r>
            <a:r>
              <a:rPr lang="en-US" sz="1467" dirty="0" err="1">
                <a:solidFill>
                  <a:schemeClr val="accent1"/>
                </a:solidFill>
              </a:rPr>
              <a:t>yourname</a:t>
            </a:r>
            <a:endParaRPr lang="en-US" sz="1467" dirty="0">
              <a:solidFill>
                <a:schemeClr val="accent1"/>
              </a:solidFill>
            </a:endParaRPr>
          </a:p>
        </p:txBody>
      </p:sp>
      <p:sp>
        <p:nvSpPr>
          <p:cNvPr id="50" name="Text Placeholder 48"/>
          <p:cNvSpPr>
            <a:spLocks noGrp="1"/>
          </p:cNvSpPr>
          <p:nvPr>
            <p:ph type="body" sz="quarter" idx="19" hasCustomPrompt="1"/>
          </p:nvPr>
        </p:nvSpPr>
        <p:spPr>
          <a:xfrm>
            <a:off x="1179337" y="5158384"/>
            <a:ext cx="3816116" cy="349251"/>
          </a:xfrm>
        </p:spPr>
        <p:txBody>
          <a:bodyPr/>
          <a:lstStyle>
            <a:lvl1pPr marL="0" algn="l" defTabSz="1219170" rtl="0" eaLnBrk="1" latinLnBrk="0" hangingPunct="1">
              <a:defRPr lang="en-US" sz="1467" kern="1200" dirty="0">
                <a:solidFill>
                  <a:schemeClr val="accent1"/>
                </a:solidFill>
                <a:latin typeface="+mn-lt"/>
                <a:ea typeface="+mn-ea"/>
                <a:cs typeface="+mn-cs"/>
              </a:defRPr>
            </a:lvl1pPr>
          </a:lstStyle>
          <a:p>
            <a:r>
              <a:rPr lang="en-US" sz="1467">
                <a:solidFill>
                  <a:schemeClr val="accent1"/>
                </a:solidFill>
              </a:rPr>
              <a:t>@</a:t>
            </a:r>
            <a:r>
              <a:rPr lang="en-US" sz="1467" dirty="0" err="1">
                <a:solidFill>
                  <a:schemeClr val="accent1"/>
                </a:solidFill>
              </a:rPr>
              <a:t>yourhandle</a:t>
            </a:r>
            <a:endParaRPr lang="en-US" sz="1467" dirty="0">
              <a:solidFill>
                <a:schemeClr val="accent1"/>
              </a:solidFill>
            </a:endParaRPr>
          </a:p>
        </p:txBody>
      </p:sp>
      <p:sp>
        <p:nvSpPr>
          <p:cNvPr id="51" name="Text Placeholder 48"/>
          <p:cNvSpPr>
            <a:spLocks noGrp="1"/>
          </p:cNvSpPr>
          <p:nvPr>
            <p:ph type="body" sz="quarter" idx="20" hasCustomPrompt="1"/>
          </p:nvPr>
        </p:nvSpPr>
        <p:spPr>
          <a:xfrm>
            <a:off x="1174780" y="5658001"/>
            <a:ext cx="3820672" cy="349251"/>
          </a:xfrm>
        </p:spPr>
        <p:txBody>
          <a:bodyPr/>
          <a:lstStyle>
            <a:lvl1pPr marL="0" algn="l" defTabSz="1219170" rtl="0" eaLnBrk="1" latinLnBrk="0" hangingPunct="1">
              <a:defRPr lang="en-US" sz="1467" kern="1200" dirty="0">
                <a:solidFill>
                  <a:schemeClr val="accent1"/>
                </a:solidFill>
                <a:latin typeface="+mn-lt"/>
                <a:ea typeface="+mn-ea"/>
                <a:cs typeface="+mn-cs"/>
              </a:defRPr>
            </a:lvl1pPr>
          </a:lstStyle>
          <a:p>
            <a:r>
              <a:rPr lang="en-US" sz="1467" dirty="0" err="1">
                <a:solidFill>
                  <a:schemeClr val="accent1"/>
                </a:solidFill>
              </a:rPr>
              <a:t>yourname</a:t>
            </a:r>
            <a:endParaRPr lang="en-US" sz="1467"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1174780" y="6170840"/>
            <a:ext cx="3820672" cy="349251"/>
          </a:xfrm>
        </p:spPr>
        <p:txBody>
          <a:bodyPr/>
          <a:lstStyle>
            <a:lvl1pPr marL="0" algn="l" defTabSz="1219170" rtl="0" eaLnBrk="1" latinLnBrk="0" hangingPunct="1">
              <a:defRPr lang="en-US" sz="1467" kern="1200" dirty="0">
                <a:solidFill>
                  <a:schemeClr val="accent1"/>
                </a:solidFill>
                <a:latin typeface="+mn-lt"/>
                <a:ea typeface="+mn-ea"/>
                <a:cs typeface="+mn-cs"/>
              </a:defRPr>
            </a:lvl1pPr>
          </a:lstStyle>
          <a:p>
            <a:r>
              <a:rPr lang="en-US" sz="1467" dirty="0" err="1">
                <a:solidFill>
                  <a:schemeClr val="accent1"/>
                </a:solidFill>
              </a:rPr>
              <a:t>youremail</a:t>
            </a:r>
            <a:endParaRPr lang="en-US" sz="1467" dirty="0">
              <a:solidFill>
                <a:schemeClr val="accent1"/>
              </a:solidFill>
            </a:endParaRPr>
          </a:p>
        </p:txBody>
      </p:sp>
    </p:spTree>
    <p:extLst>
      <p:ext uri="{BB962C8B-B14F-4D97-AF65-F5344CB8AC3E}">
        <p14:creationId xmlns:p14="http://schemas.microsoft.com/office/powerpoint/2010/main" val="24521833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0">
            <a:extLst>
              <a:ext uri="{FF2B5EF4-FFF2-40B4-BE49-F238E27FC236}">
                <a16:creationId xmlns:a16="http://schemas.microsoft.com/office/drawing/2014/main" id="{20CBF8EC-00AA-43A3-A40A-C9B43668CC02}"/>
              </a:ext>
            </a:extLst>
          </p:cNvPr>
          <p:cNvSpPr>
            <a:spLocks noGrp="1"/>
          </p:cNvSpPr>
          <p:nvPr>
            <p:ph type="body" sz="quarter" idx="10" hasCustomPrompt="1"/>
          </p:nvPr>
        </p:nvSpPr>
        <p:spPr>
          <a:xfrm>
            <a:off x="421715" y="2278383"/>
            <a:ext cx="4907376"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9" name="Text Placeholder 30">
            <a:extLst>
              <a:ext uri="{FF2B5EF4-FFF2-40B4-BE49-F238E27FC236}">
                <a16:creationId xmlns:a16="http://schemas.microsoft.com/office/drawing/2014/main" id="{226EAF78-E7AE-4F00-9035-3E16AB26C546}"/>
              </a:ext>
            </a:extLst>
          </p:cNvPr>
          <p:cNvSpPr>
            <a:spLocks noGrp="1"/>
          </p:cNvSpPr>
          <p:nvPr>
            <p:ph type="body" sz="quarter" idx="14" hasCustomPrompt="1"/>
          </p:nvPr>
        </p:nvSpPr>
        <p:spPr>
          <a:xfrm>
            <a:off x="6494795" y="2278383"/>
            <a:ext cx="4907376"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1" name="Text Placeholder 20">
            <a:extLst>
              <a:ext uri="{FF2B5EF4-FFF2-40B4-BE49-F238E27FC236}">
                <a16:creationId xmlns:a16="http://schemas.microsoft.com/office/drawing/2014/main" id="{71774025-A4B3-46A5-8D60-8129E5966EC1}"/>
              </a:ext>
            </a:extLst>
          </p:cNvPr>
          <p:cNvSpPr>
            <a:spLocks noGrp="1"/>
          </p:cNvSpPr>
          <p:nvPr>
            <p:ph type="body" sz="quarter" idx="13"/>
          </p:nvPr>
        </p:nvSpPr>
        <p:spPr>
          <a:xfrm>
            <a:off x="421713" y="2880629"/>
            <a:ext cx="4907376" cy="3189433"/>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2" name="Text Placeholder 20">
            <a:extLst>
              <a:ext uri="{FF2B5EF4-FFF2-40B4-BE49-F238E27FC236}">
                <a16:creationId xmlns:a16="http://schemas.microsoft.com/office/drawing/2014/main" id="{759EDA73-4547-484F-915B-65864FB68E38}"/>
              </a:ext>
            </a:extLst>
          </p:cNvPr>
          <p:cNvSpPr>
            <a:spLocks noGrp="1"/>
          </p:cNvSpPr>
          <p:nvPr>
            <p:ph type="body" sz="quarter" idx="15"/>
          </p:nvPr>
        </p:nvSpPr>
        <p:spPr>
          <a:xfrm>
            <a:off x="6494793" y="2880629"/>
            <a:ext cx="4907376" cy="3189433"/>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16061225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30">
            <a:extLst>
              <a:ext uri="{FF2B5EF4-FFF2-40B4-BE49-F238E27FC236}">
                <a16:creationId xmlns:a16="http://schemas.microsoft.com/office/drawing/2014/main" id="{F7DBC941-FC7E-481E-A9D4-D37E48FD7442}"/>
              </a:ext>
            </a:extLst>
          </p:cNvPr>
          <p:cNvSpPr>
            <a:spLocks noGrp="1"/>
          </p:cNvSpPr>
          <p:nvPr>
            <p:ph type="body" sz="quarter" idx="10" hasCustomPrompt="1"/>
          </p:nvPr>
        </p:nvSpPr>
        <p:spPr>
          <a:xfrm>
            <a:off x="421715"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1" name="Text Placeholder 20">
            <a:extLst>
              <a:ext uri="{FF2B5EF4-FFF2-40B4-BE49-F238E27FC236}">
                <a16:creationId xmlns:a16="http://schemas.microsoft.com/office/drawing/2014/main" id="{34DBD3D6-2097-4167-8B3A-0ADE7CBDC888}"/>
              </a:ext>
            </a:extLst>
          </p:cNvPr>
          <p:cNvSpPr>
            <a:spLocks noGrp="1"/>
          </p:cNvSpPr>
          <p:nvPr>
            <p:ph type="body" sz="quarter" idx="13"/>
          </p:nvPr>
        </p:nvSpPr>
        <p:spPr>
          <a:xfrm>
            <a:off x="421714"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2" name="Text Placeholder 30">
            <a:extLst>
              <a:ext uri="{FF2B5EF4-FFF2-40B4-BE49-F238E27FC236}">
                <a16:creationId xmlns:a16="http://schemas.microsoft.com/office/drawing/2014/main" id="{8EE1A093-E4E5-4D05-98BC-3842BE7FBB8F}"/>
              </a:ext>
            </a:extLst>
          </p:cNvPr>
          <p:cNvSpPr>
            <a:spLocks noGrp="1"/>
          </p:cNvSpPr>
          <p:nvPr>
            <p:ph type="body" sz="quarter" idx="18" hasCustomPrompt="1"/>
          </p:nvPr>
        </p:nvSpPr>
        <p:spPr>
          <a:xfrm>
            <a:off x="4344359"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3" name="Text Placeholder 20">
            <a:extLst>
              <a:ext uri="{FF2B5EF4-FFF2-40B4-BE49-F238E27FC236}">
                <a16:creationId xmlns:a16="http://schemas.microsoft.com/office/drawing/2014/main" id="{BC1E1234-B69E-498B-B4C2-7F63B00BC567}"/>
              </a:ext>
            </a:extLst>
          </p:cNvPr>
          <p:cNvSpPr>
            <a:spLocks noGrp="1"/>
          </p:cNvSpPr>
          <p:nvPr>
            <p:ph type="body" sz="quarter" idx="19"/>
          </p:nvPr>
        </p:nvSpPr>
        <p:spPr>
          <a:xfrm>
            <a:off x="4344358"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9" name="Text Placeholder 30">
            <a:extLst>
              <a:ext uri="{FF2B5EF4-FFF2-40B4-BE49-F238E27FC236}">
                <a16:creationId xmlns:a16="http://schemas.microsoft.com/office/drawing/2014/main" id="{96D3C649-CD9F-48C5-9704-0A1B04B93267}"/>
              </a:ext>
            </a:extLst>
          </p:cNvPr>
          <p:cNvSpPr>
            <a:spLocks noGrp="1"/>
          </p:cNvSpPr>
          <p:nvPr>
            <p:ph type="body" sz="quarter" idx="20" hasCustomPrompt="1"/>
          </p:nvPr>
        </p:nvSpPr>
        <p:spPr>
          <a:xfrm>
            <a:off x="8267000" y="2183266"/>
            <a:ext cx="3469125" cy="520700"/>
          </a:xfrm>
        </p:spPr>
        <p:txBody>
          <a:bodyPr anchor="b">
            <a:noAutofit/>
          </a:bodyPr>
          <a:lstStyle>
            <a:lvl1pPr marL="0" indent="0" algn="l" defTabSz="1219170" rtl="0" eaLnBrk="1" latinLnBrk="0" hangingPunct="1">
              <a:buNone/>
              <a:defRPr lang="en-US" sz="2667" b="0" i="0" kern="1200" dirty="0">
                <a:solidFill>
                  <a:schemeClr val="accent3"/>
                </a:solidFill>
                <a:latin typeface="+mn-lt"/>
                <a:ea typeface="Segoe UI Light"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20" name="Text Placeholder 20">
            <a:extLst>
              <a:ext uri="{FF2B5EF4-FFF2-40B4-BE49-F238E27FC236}">
                <a16:creationId xmlns:a16="http://schemas.microsoft.com/office/drawing/2014/main" id="{8C9AF090-BE55-4923-827D-7A8533763313}"/>
              </a:ext>
            </a:extLst>
          </p:cNvPr>
          <p:cNvSpPr>
            <a:spLocks noGrp="1"/>
          </p:cNvSpPr>
          <p:nvPr>
            <p:ph type="body" sz="quarter" idx="21"/>
          </p:nvPr>
        </p:nvSpPr>
        <p:spPr>
          <a:xfrm>
            <a:off x="8266999" y="2806713"/>
            <a:ext cx="3469125" cy="3268208"/>
          </a:xfrm>
        </p:spPr>
        <p:txBody>
          <a:bodyPr>
            <a:normAutofit/>
          </a:bodyPr>
          <a:lstStyle>
            <a:lvl1pPr marL="0" indent="0">
              <a:lnSpc>
                <a:spcPct val="100000"/>
              </a:lnSpc>
              <a:buNone/>
              <a:defRPr lang="en-US" sz="1867" b="0" i="0" kern="1200" dirty="0" smtClean="0">
                <a:solidFill>
                  <a:schemeClr val="tx1"/>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7967176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4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23811" cy="68580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4" y="-1"/>
            <a:ext cx="12223039" cy="6876332"/>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8232121" y="579906"/>
            <a:ext cx="3991692" cy="5090341"/>
          </a:xfrm>
          <a:prstGeom prst="rect">
            <a:avLst/>
          </a:prstGeom>
        </p:spPr>
      </p:pic>
      <p:sp>
        <p:nvSpPr>
          <p:cNvPr id="8" name="Title 1"/>
          <p:cNvSpPr>
            <a:spLocks noGrp="1"/>
          </p:cNvSpPr>
          <p:nvPr>
            <p:ph type="ctrTitle" hasCustomPrompt="1"/>
          </p:nvPr>
        </p:nvSpPr>
        <p:spPr>
          <a:xfrm>
            <a:off x="547742" y="1338318"/>
            <a:ext cx="5927545" cy="942209"/>
          </a:xfrm>
          <a:prstGeom prst="rect">
            <a:avLst/>
          </a:prstGeom>
        </p:spPr>
        <p:txBody>
          <a:bodyPr vert="horz" lIns="91440" tIns="45720" rIns="91440" bIns="45720" rtlCol="0" anchor="b" anchorCtr="0">
            <a:noAutofit/>
          </a:bodyPr>
          <a:lstStyle>
            <a:lvl1pPr algn="l">
              <a:defRPr lang="en-US" sz="7200" b="0" i="0" dirty="0">
                <a:solidFill>
                  <a:schemeClr val="bg2"/>
                </a:solidFill>
                <a:latin typeface="Segoe UI Light" charset="0"/>
                <a:ea typeface="Segoe UI Light" charset="0"/>
                <a:cs typeface="Segoe UI Light" charset="0"/>
              </a:defRPr>
            </a:lvl1pPr>
          </a:lstStyle>
          <a:p>
            <a:pPr marL="0" lvl="0"/>
            <a:r>
              <a:rPr lang="en-CA" dirty="0"/>
              <a:t>Section Break</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9" name="Picture 8">
            <a:extLst>
              <a:ext uri="{FF2B5EF4-FFF2-40B4-BE49-F238E27FC236}">
                <a16:creationId xmlns:a16="http://schemas.microsoft.com/office/drawing/2014/main" id="{FDA29DF3-5C5F-4C46-B0B5-F68ECE48B1C9}"/>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8858" t="35400" r="8863" b="35672"/>
          <a:stretch/>
        </p:blipFill>
        <p:spPr>
          <a:xfrm>
            <a:off x="10410757" y="6175687"/>
            <a:ext cx="1694772" cy="595847"/>
          </a:xfrm>
          <a:prstGeom prst="rect">
            <a:avLst/>
          </a:prstGeom>
        </p:spPr>
      </p:pic>
    </p:spTree>
    <p:extLst>
      <p:ext uri="{BB962C8B-B14F-4D97-AF65-F5344CB8AC3E}">
        <p14:creationId xmlns:p14="http://schemas.microsoft.com/office/powerpoint/2010/main" val="29545757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429371" y="334969"/>
            <a:ext cx="11306755" cy="817275"/>
          </a:xfrm>
        </p:spPr>
        <p:txBody>
          <a:bodyPr/>
          <a:lstStyle>
            <a:lvl1pPr>
              <a:defRPr/>
            </a:lvl1pPr>
          </a:lstStyle>
          <a:p>
            <a:r>
              <a:rPr lang="en-US" dirty="0"/>
              <a:t>Title here</a:t>
            </a:r>
          </a:p>
        </p:txBody>
      </p:sp>
      <p:pic>
        <p:nvPicPr>
          <p:cNvPr id="5" name="Picture 4">
            <a:extLst>
              <a:ext uri="{FF2B5EF4-FFF2-40B4-BE49-F238E27FC236}">
                <a16:creationId xmlns:a16="http://schemas.microsoft.com/office/drawing/2014/main" id="{C0144B62-2AC9-48F9-A309-79C8D09EB4C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3393961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1B7059-9994-452B-97D3-B9424BDCF679}" type="datetimeFigureOut">
              <a:rPr lang="en-US" smtClean="0"/>
              <a:t>9/9/2020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1770848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429371" y="1314316"/>
            <a:ext cx="11306755" cy="3681261"/>
          </a:xfrm>
        </p:spPr>
        <p:txBody>
          <a:bodyPr>
            <a:noAutofit/>
          </a:bodyPr>
          <a:lstStyle>
            <a:lvl1pPr marL="309026" marR="0" indent="-309026" algn="l" defTabSz="1219170" rtl="0" eaLnBrk="1" fontAlgn="auto" latinLnBrk="0" hangingPunct="1">
              <a:lnSpc>
                <a:spcPct val="100000"/>
              </a:lnSpc>
              <a:spcBef>
                <a:spcPct val="20000"/>
              </a:spcBef>
              <a:spcAft>
                <a:spcPts val="0"/>
              </a:spcAft>
              <a:buClr>
                <a:schemeClr val="accent3"/>
              </a:buClr>
              <a:buSzTx/>
              <a:buFont typeface="Arial" charset="0"/>
              <a:buChar char="•"/>
              <a:tabLst/>
              <a:defRPr sz="24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1"/>
            <a:r>
              <a:rPr lang="en-US" dirty="0"/>
              <a:t>Click to edit Master text styles</a:t>
            </a:r>
          </a:p>
          <a:p>
            <a:pPr lvl="2"/>
            <a:r>
              <a:rPr lang="en-US" dirty="0"/>
              <a:t>Click to edit Master text styles</a:t>
            </a:r>
          </a:p>
          <a:p>
            <a:pPr lvl="3"/>
            <a:r>
              <a:rPr lang="en-US" dirty="0"/>
              <a:t>Click to edit Master text styles</a:t>
            </a:r>
          </a:p>
        </p:txBody>
      </p:sp>
      <p:sp>
        <p:nvSpPr>
          <p:cNvPr id="2" name="Title 1"/>
          <p:cNvSpPr>
            <a:spLocks noGrp="1"/>
          </p:cNvSpPr>
          <p:nvPr>
            <p:ph type="title"/>
          </p:nvPr>
        </p:nvSpPr>
        <p:spPr/>
        <p:txBody>
          <a:bodyPr/>
          <a:lstStyle>
            <a:lvl1pPr>
              <a:defRPr>
                <a:solidFill>
                  <a:schemeClr val="tx1"/>
                </a:solidFill>
              </a:defRPr>
            </a:lvl1pPr>
          </a:lstStyle>
          <a:p>
            <a:endParaRPr lang="en-US" dirty="0"/>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6" name="Picture 5">
            <a:extLst>
              <a:ext uri="{FF2B5EF4-FFF2-40B4-BE49-F238E27FC236}">
                <a16:creationId xmlns:a16="http://schemas.microsoft.com/office/drawing/2014/main" id="{0DB64C42-6F2D-4D4B-B4C9-D7062BF62E3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12450869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a:extLst>
              <a:ext uri="{FF2B5EF4-FFF2-40B4-BE49-F238E27FC236}">
                <a16:creationId xmlns:a16="http://schemas.microsoft.com/office/drawing/2014/main" id="{F35F2DE6-7766-4453-8543-85CC632423C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4380495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5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23811" cy="68580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4" y="-1"/>
            <a:ext cx="12223039" cy="6876332"/>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8232121" y="579906"/>
            <a:ext cx="3991692" cy="5090341"/>
          </a:xfrm>
          <a:prstGeom prst="rect">
            <a:avLst/>
          </a:prstGeom>
        </p:spPr>
      </p:pic>
      <p:sp>
        <p:nvSpPr>
          <p:cNvPr id="8" name="Title 1"/>
          <p:cNvSpPr>
            <a:spLocks noGrp="1"/>
          </p:cNvSpPr>
          <p:nvPr>
            <p:ph type="ctrTitle" hasCustomPrompt="1"/>
          </p:nvPr>
        </p:nvSpPr>
        <p:spPr>
          <a:xfrm>
            <a:off x="547742" y="1338318"/>
            <a:ext cx="5927545" cy="942209"/>
          </a:xfrm>
          <a:prstGeom prst="rect">
            <a:avLst/>
          </a:prstGeom>
        </p:spPr>
        <p:txBody>
          <a:bodyPr vert="horz" lIns="91440" tIns="45720" rIns="91440" bIns="45720" rtlCol="0" anchor="b" anchorCtr="0">
            <a:noAutofit/>
          </a:bodyPr>
          <a:lstStyle>
            <a:lvl1pPr algn="l">
              <a:defRPr lang="en-US" sz="7200" b="0" i="0" dirty="0">
                <a:solidFill>
                  <a:schemeClr val="bg2"/>
                </a:solidFill>
                <a:latin typeface="Segoe UI Light" charset="0"/>
                <a:ea typeface="Segoe UI Light" charset="0"/>
                <a:cs typeface="Segoe UI Light" charset="0"/>
              </a:defRPr>
            </a:lvl1pPr>
          </a:lstStyle>
          <a:p>
            <a:pPr marL="0" lvl="0"/>
            <a:r>
              <a:rPr lang="en-CA" dirty="0"/>
              <a:t>Questions?</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9" name="Picture 8">
            <a:extLst>
              <a:ext uri="{FF2B5EF4-FFF2-40B4-BE49-F238E27FC236}">
                <a16:creationId xmlns:a16="http://schemas.microsoft.com/office/drawing/2014/main" id="{5C96D69A-42D8-4377-85EE-8AE041ECCC09}"/>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8858" t="35400" r="8863" b="35672"/>
          <a:stretch/>
        </p:blipFill>
        <p:spPr>
          <a:xfrm>
            <a:off x="10410757" y="6175687"/>
            <a:ext cx="1694772" cy="595847"/>
          </a:xfrm>
          <a:prstGeom prst="rect">
            <a:avLst/>
          </a:prstGeom>
        </p:spPr>
      </p:pic>
    </p:spTree>
    <p:extLst>
      <p:ext uri="{BB962C8B-B14F-4D97-AF65-F5344CB8AC3E}">
        <p14:creationId xmlns:p14="http://schemas.microsoft.com/office/powerpoint/2010/main" val="22342302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2_Thank You">
    <p:bg>
      <p:bgPr>
        <a:solidFill>
          <a:schemeClr val="bg2"/>
        </a:solid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145726" y="-194368"/>
            <a:ext cx="1871829" cy="1228434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503420" y="2485516"/>
            <a:ext cx="11005483" cy="942209"/>
          </a:xfrm>
          <a:prstGeom prst="rect">
            <a:avLst/>
          </a:prstGeom>
        </p:spPr>
        <p:txBody>
          <a:bodyPr vert="horz" lIns="121920" tIns="60960" rIns="121920" bIns="6096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sz="7200" dirty="0">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550242" y="3866951"/>
            <a:ext cx="6711949" cy="582101"/>
          </a:xfrm>
        </p:spPr>
        <p:txBody>
          <a:bodyPr/>
          <a:lstStyle>
            <a:lvl1pPr marL="0" indent="0" algn="l" defTabSz="1219170" rtl="0" eaLnBrk="1" latinLnBrk="0" hangingPunct="1">
              <a:spcBef>
                <a:spcPct val="20000"/>
              </a:spcBef>
              <a:buClr>
                <a:schemeClr val="accent3"/>
              </a:buClr>
              <a:buFont typeface="Arial"/>
              <a:buNone/>
              <a:defRPr lang="en-US" sz="2667" b="0" i="0" kern="1200" baseline="0" dirty="0">
                <a:solidFill>
                  <a:schemeClr val="accent3"/>
                </a:solidFill>
                <a:latin typeface="+mn-lt"/>
                <a:ea typeface="+mn-ea"/>
                <a:cs typeface="Segoe UI Light"/>
              </a:defRPr>
            </a:lvl1pPr>
          </a:lstStyle>
          <a:p>
            <a:pPr lvl="0"/>
            <a:r>
              <a:rPr lang="en-US" dirty="0"/>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962993" y="4618969"/>
            <a:ext cx="1956984" cy="392921"/>
          </a:xfrm>
        </p:spPr>
        <p:txBody>
          <a:bodyPr/>
          <a:lstStyle>
            <a:lvl1pPr marL="0" indent="0" algn="l" defTabSz="1219170" rtl="0" eaLnBrk="1" latinLnBrk="0" hangingPunct="1">
              <a:spcBef>
                <a:spcPct val="20000"/>
              </a:spcBef>
              <a:buClr>
                <a:schemeClr val="accent3"/>
              </a:buClr>
              <a:buFont typeface="Arial"/>
              <a:buNone/>
              <a:defRPr lang="en-US" sz="1467" b="0" i="0" kern="1200" baseline="0" dirty="0">
                <a:solidFill>
                  <a:schemeClr val="tx1"/>
                </a:solidFill>
                <a:latin typeface="+mn-lt"/>
                <a:ea typeface="+mn-ea"/>
                <a:cs typeface="Segoe UI Light"/>
              </a:defRPr>
            </a:lvl1pPr>
          </a:lstStyle>
          <a:p>
            <a:pPr lvl="0"/>
            <a:r>
              <a:rPr lang="en-US" dirty="0"/>
              <a:t>@</a:t>
            </a:r>
            <a:r>
              <a:rPr lang="en-US" dirty="0" err="1"/>
              <a:t>yourhandle</a:t>
            </a:r>
            <a:endParaRPr lang="en-US" dirty="0"/>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3172320" y="4618969"/>
            <a:ext cx="2707581" cy="392921"/>
          </a:xfrm>
        </p:spPr>
        <p:txBody>
          <a:bodyPr/>
          <a:lstStyle>
            <a:lvl1pPr marL="0" indent="0" algn="l" defTabSz="1219170" rtl="0" eaLnBrk="1" latinLnBrk="0" hangingPunct="1">
              <a:spcBef>
                <a:spcPct val="20000"/>
              </a:spcBef>
              <a:buClr>
                <a:schemeClr val="accent3"/>
              </a:buClr>
              <a:buFont typeface="Arial"/>
              <a:buNone/>
              <a:defRPr lang="en-US" sz="1467" b="0" i="0" kern="1200" baseline="0" dirty="0">
                <a:solidFill>
                  <a:schemeClr val="tx1"/>
                </a:solidFill>
                <a:latin typeface="+mn-lt"/>
                <a:ea typeface="+mn-ea"/>
                <a:cs typeface="Segoe UI Light"/>
              </a:defRPr>
            </a:lvl1pPr>
          </a:lstStyle>
          <a:p>
            <a:pPr lvl="0"/>
            <a:r>
              <a:rPr lang="en-US" dirty="0" err="1"/>
              <a:t>email@company.com</a:t>
            </a:r>
            <a:endParaRPr lang="en-US" dirty="0"/>
          </a:p>
        </p:txBody>
      </p:sp>
      <p:pic>
        <p:nvPicPr>
          <p:cNvPr id="8" name="Picture 7">
            <a:extLst>
              <a:ext uri="{FF2B5EF4-FFF2-40B4-BE49-F238E27FC236}">
                <a16:creationId xmlns:a16="http://schemas.microsoft.com/office/drawing/2014/main" id="{1DF9042F-5E1B-494F-9D71-16BC5E19D63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668108" y="475576"/>
            <a:ext cx="3482360" cy="1224325"/>
          </a:xfrm>
          <a:prstGeom prst="rect">
            <a:avLst/>
          </a:prstGeom>
        </p:spPr>
      </p:pic>
      <p:pic>
        <p:nvPicPr>
          <p:cNvPr id="9" name="Picture 8">
            <a:extLst>
              <a:ext uri="{FF2B5EF4-FFF2-40B4-BE49-F238E27FC236}">
                <a16:creationId xmlns:a16="http://schemas.microsoft.com/office/drawing/2014/main" id="{625DC049-08BE-43D0-AA9C-67FA013298D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62911" y="6233360"/>
            <a:ext cx="524493" cy="524493"/>
          </a:xfrm>
          <a:prstGeom prst="rect">
            <a:avLst/>
          </a:prstGeom>
        </p:spPr>
      </p:pic>
      <p:pic>
        <p:nvPicPr>
          <p:cNvPr id="10" name="Picture 9">
            <a:extLst>
              <a:ext uri="{FF2B5EF4-FFF2-40B4-BE49-F238E27FC236}">
                <a16:creationId xmlns:a16="http://schemas.microsoft.com/office/drawing/2014/main" id="{6308BA01-98AC-4877-8251-33B5A32E4CF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915299" y="6233360"/>
            <a:ext cx="524493" cy="524493"/>
          </a:xfrm>
          <a:prstGeom prst="rect">
            <a:avLst/>
          </a:prstGeom>
        </p:spPr>
      </p:pic>
      <p:sp>
        <p:nvSpPr>
          <p:cNvPr id="11" name="Rectangle 10">
            <a:extLst>
              <a:ext uri="{FF2B5EF4-FFF2-40B4-BE49-F238E27FC236}">
                <a16:creationId xmlns:a16="http://schemas.microsoft.com/office/drawing/2014/main" id="{ECC4C564-4818-48C7-A15A-3A3C62921D49}"/>
              </a:ext>
            </a:extLst>
          </p:cNvPr>
          <p:cNvSpPr/>
          <p:nvPr userDrawn="1"/>
        </p:nvSpPr>
        <p:spPr>
          <a:xfrm>
            <a:off x="4116251" y="6268197"/>
            <a:ext cx="8168639" cy="461665"/>
          </a:xfrm>
          <a:prstGeom prst="rect">
            <a:avLst/>
          </a:prstGeom>
        </p:spPr>
        <p:txBody>
          <a:bodyPr wrap="square">
            <a:spAutoFit/>
          </a:bodyPr>
          <a:lstStyle/>
          <a:p>
            <a:r>
              <a:rPr lang="en-US" sz="2400" dirty="0">
                <a:solidFill>
                  <a:schemeClr val="bg2"/>
                </a:solidFill>
              </a:rPr>
              <a:t>	@sqlpass #sqlpass                   @</a:t>
            </a:r>
            <a:r>
              <a:rPr lang="en-US" sz="2400" dirty="0" err="1">
                <a:solidFill>
                  <a:schemeClr val="bg2"/>
                </a:solidFill>
              </a:rPr>
              <a:t>PASScommunity</a:t>
            </a:r>
            <a:endParaRPr lang="en-US" sz="2400" dirty="0">
              <a:solidFill>
                <a:schemeClr val="bg2"/>
              </a:solidFill>
            </a:endParaRPr>
          </a:p>
        </p:txBody>
      </p:sp>
    </p:spTree>
    <p:extLst>
      <p:ext uri="{BB962C8B-B14F-4D97-AF65-F5344CB8AC3E}">
        <p14:creationId xmlns:p14="http://schemas.microsoft.com/office/powerpoint/2010/main" val="37270586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3_Thank You">
    <p:bg>
      <p:bgPr>
        <a:solidFill>
          <a:schemeClr val="bg2"/>
        </a:solid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145726" y="-194368"/>
            <a:ext cx="1871829" cy="1228434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503420" y="2485516"/>
            <a:ext cx="11005483" cy="942209"/>
          </a:xfrm>
          <a:prstGeom prst="rect">
            <a:avLst/>
          </a:prstGeom>
        </p:spPr>
        <p:txBody>
          <a:bodyPr vert="horz" lIns="121920" tIns="60960" rIns="121920" bIns="6096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sz="7200" dirty="0">
                <a:solidFill>
                  <a:schemeClr val="tx1"/>
                </a:solidFill>
              </a:rPr>
              <a:t>Coming up next…</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hasCustomPrompt="1"/>
          </p:nvPr>
        </p:nvSpPr>
        <p:spPr>
          <a:xfrm>
            <a:off x="550242" y="3866951"/>
            <a:ext cx="6711949" cy="582101"/>
          </a:xfrm>
        </p:spPr>
        <p:txBody>
          <a:bodyPr/>
          <a:lstStyle>
            <a:lvl1pPr marL="0" indent="0" algn="l" defTabSz="1219170" rtl="0" eaLnBrk="1" latinLnBrk="0" hangingPunct="1">
              <a:spcBef>
                <a:spcPct val="20000"/>
              </a:spcBef>
              <a:buClr>
                <a:schemeClr val="accent3"/>
              </a:buClr>
              <a:buFont typeface="Arial"/>
              <a:buNone/>
              <a:defRPr lang="en-US" sz="2667" b="0" i="0" kern="1200" baseline="0" dirty="0">
                <a:solidFill>
                  <a:schemeClr val="accent3"/>
                </a:solidFill>
                <a:latin typeface="+mn-lt"/>
                <a:ea typeface="+mn-ea"/>
                <a:cs typeface="Segoe UI Light"/>
              </a:defRPr>
            </a:lvl1pPr>
          </a:lstStyle>
          <a:p>
            <a:pPr lvl="0"/>
            <a:r>
              <a:rPr lang="en-US" dirty="0"/>
              <a:t>[Next Session Title]</a:t>
            </a:r>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550242" y="4815428"/>
            <a:ext cx="6711949" cy="392921"/>
          </a:xfrm>
        </p:spPr>
        <p:txBody>
          <a:bodyPr/>
          <a:lstStyle>
            <a:lvl1pPr marL="0" indent="0" algn="l" defTabSz="1219170" rtl="0" eaLnBrk="1" latinLnBrk="0" hangingPunct="1">
              <a:spcBef>
                <a:spcPct val="20000"/>
              </a:spcBef>
              <a:buClr>
                <a:schemeClr val="accent3"/>
              </a:buClr>
              <a:buFont typeface="Arial"/>
              <a:buNone/>
              <a:defRPr lang="en-US" sz="2400" b="0" i="0" kern="1200" baseline="0" dirty="0">
                <a:solidFill>
                  <a:schemeClr val="tx1"/>
                </a:solidFill>
                <a:latin typeface="+mn-lt"/>
                <a:ea typeface="+mn-ea"/>
                <a:cs typeface="Segoe UI Light"/>
              </a:defRPr>
            </a:lvl1pPr>
          </a:lstStyle>
          <a:p>
            <a:pPr lvl="0"/>
            <a:r>
              <a:rPr lang="en-US" dirty="0"/>
              <a:t>[Speaker Name]</a:t>
            </a:r>
          </a:p>
        </p:txBody>
      </p:sp>
      <p:pic>
        <p:nvPicPr>
          <p:cNvPr id="7" name="Picture 6">
            <a:extLst>
              <a:ext uri="{FF2B5EF4-FFF2-40B4-BE49-F238E27FC236}">
                <a16:creationId xmlns:a16="http://schemas.microsoft.com/office/drawing/2014/main" id="{A2287F28-CADA-42F3-9E6B-28516D912E2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668108" y="475576"/>
            <a:ext cx="3482360" cy="1224325"/>
          </a:xfrm>
          <a:prstGeom prst="rect">
            <a:avLst/>
          </a:prstGeom>
        </p:spPr>
      </p:pic>
    </p:spTree>
    <p:extLst>
      <p:ext uri="{BB962C8B-B14F-4D97-AF65-F5344CB8AC3E}">
        <p14:creationId xmlns:p14="http://schemas.microsoft.com/office/powerpoint/2010/main" val="15055162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Questions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a:extLst>
              <a:ext uri="{FF2B5EF4-FFF2-40B4-BE49-F238E27FC236}">
                <a16:creationId xmlns:a16="http://schemas.microsoft.com/office/drawing/2014/main" id="{E2E66F65-E717-4473-8EA5-A589F0305EF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5166" y="-815658"/>
            <a:ext cx="7452905" cy="7452905"/>
          </a:xfrm>
          <a:prstGeom prst="rect">
            <a:avLst/>
          </a:prstGeom>
        </p:spPr>
      </p:pic>
      <p:sp>
        <p:nvSpPr>
          <p:cNvPr id="5" name="Rectangle 4">
            <a:extLst>
              <a:ext uri="{FF2B5EF4-FFF2-40B4-BE49-F238E27FC236}">
                <a16:creationId xmlns:a16="http://schemas.microsoft.com/office/drawing/2014/main" id="{C6893717-635F-46DB-9FD1-8A4EAF4C39F5}"/>
              </a:ext>
            </a:extLst>
          </p:cNvPr>
          <p:cNvSpPr/>
          <p:nvPr userDrawn="1"/>
        </p:nvSpPr>
        <p:spPr>
          <a:xfrm>
            <a:off x="5715540" y="6339837"/>
            <a:ext cx="6520000"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6" name="TextBox 5">
            <a:extLst>
              <a:ext uri="{FF2B5EF4-FFF2-40B4-BE49-F238E27FC236}">
                <a16:creationId xmlns:a16="http://schemas.microsoft.com/office/drawing/2014/main" id="{380645E5-6D3E-41A8-8C60-BD0D7843D3DE}"/>
              </a:ext>
            </a:extLst>
          </p:cNvPr>
          <p:cNvSpPr txBox="1"/>
          <p:nvPr userDrawn="1"/>
        </p:nvSpPr>
        <p:spPr>
          <a:xfrm>
            <a:off x="7672251" y="6387528"/>
            <a:ext cx="6261464" cy="461665"/>
          </a:xfrm>
          <a:prstGeom prst="rect">
            <a:avLst/>
          </a:prstGeom>
          <a:noFill/>
        </p:spPr>
        <p:txBody>
          <a:bodyPr wrap="square" rtlCol="0">
            <a:spAutoFit/>
          </a:bodyPr>
          <a:lstStyle/>
          <a:p>
            <a:r>
              <a:rPr lang="en-CA" sz="2400" i="1" dirty="0">
                <a:solidFill>
                  <a:schemeClr val="tx1">
                    <a:lumMod val="50000"/>
                    <a:lumOff val="50000"/>
                  </a:schemeClr>
                </a:solidFill>
              </a:rPr>
              <a:t>Presenting Sponsor</a:t>
            </a:r>
          </a:p>
        </p:txBody>
      </p:sp>
    </p:spTree>
    <p:extLst>
      <p:ext uri="{BB962C8B-B14F-4D97-AF65-F5344CB8AC3E}">
        <p14:creationId xmlns:p14="http://schemas.microsoft.com/office/powerpoint/2010/main" val="30171165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10" name="Shape 2572">
            <a:extLst>
              <a:ext uri="{FF2B5EF4-FFF2-40B4-BE49-F238E27FC236}">
                <a16:creationId xmlns:a16="http://schemas.microsoft.com/office/drawing/2014/main" id="{F19B1107-FC4F-43EB-8116-2608CC672FA8}"/>
              </a:ext>
            </a:extLst>
          </p:cNvPr>
          <p:cNvSpPr/>
          <p:nvPr userDrawn="1"/>
        </p:nvSpPr>
        <p:spPr>
          <a:xfrm>
            <a:off x="4760403" y="2786744"/>
            <a:ext cx="382533" cy="382533"/>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9818" y="8836"/>
                </a:lnTo>
                <a:lnTo>
                  <a:pt x="9818" y="4909"/>
                </a:lnTo>
                <a:cubicBezTo>
                  <a:pt x="9818" y="4638"/>
                  <a:pt x="9599" y="4418"/>
                  <a:pt x="9327" y="4418"/>
                </a:cubicBezTo>
                <a:cubicBezTo>
                  <a:pt x="9056" y="4418"/>
                  <a:pt x="8836" y="4638"/>
                  <a:pt x="8836" y="4909"/>
                </a:cubicBezTo>
                <a:lnTo>
                  <a:pt x="8836" y="8836"/>
                </a:lnTo>
                <a:lnTo>
                  <a:pt x="4909" y="8836"/>
                </a:lnTo>
                <a:cubicBezTo>
                  <a:pt x="4638" y="8836"/>
                  <a:pt x="4418" y="9056"/>
                  <a:pt x="4418" y="9327"/>
                </a:cubicBezTo>
                <a:cubicBezTo>
                  <a:pt x="4418" y="9599"/>
                  <a:pt x="4638" y="9818"/>
                  <a:pt x="4909" y="9818"/>
                </a:cubicBezTo>
                <a:lnTo>
                  <a:pt x="8836" y="9818"/>
                </a:lnTo>
                <a:lnTo>
                  <a:pt x="8836" y="13745"/>
                </a:lnTo>
                <a:cubicBezTo>
                  <a:pt x="8836" y="14017"/>
                  <a:pt x="9056" y="14236"/>
                  <a:pt x="9327" y="14236"/>
                </a:cubicBezTo>
                <a:cubicBezTo>
                  <a:pt x="9599" y="14236"/>
                  <a:pt x="9818" y="14017"/>
                  <a:pt x="9818" y="13745"/>
                </a:cubicBezTo>
                <a:lnTo>
                  <a:pt x="9818" y="9818"/>
                </a:lnTo>
                <a:lnTo>
                  <a:pt x="13745" y="9818"/>
                </a:lnTo>
                <a:cubicBezTo>
                  <a:pt x="14017" y="9818"/>
                  <a:pt x="14236" y="9599"/>
                  <a:pt x="14236" y="9327"/>
                </a:cubicBezTo>
                <a:cubicBezTo>
                  <a:pt x="14236" y="9056"/>
                  <a:pt x="14017" y="8836"/>
                  <a:pt x="13745" y="8836"/>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 name="Shape 2557">
            <a:extLst>
              <a:ext uri="{FF2B5EF4-FFF2-40B4-BE49-F238E27FC236}">
                <a16:creationId xmlns:a16="http://schemas.microsoft.com/office/drawing/2014/main" id="{C5D18694-064F-4A69-801B-D7FCC6C8E681}"/>
              </a:ext>
            </a:extLst>
          </p:cNvPr>
          <p:cNvSpPr/>
          <p:nvPr userDrawn="1"/>
        </p:nvSpPr>
        <p:spPr>
          <a:xfrm>
            <a:off x="724519" y="2852713"/>
            <a:ext cx="371544" cy="371544"/>
          </a:xfrm>
          <a:custGeom>
            <a:avLst/>
            <a:gdLst/>
            <a:ahLst/>
            <a:cxnLst>
              <a:cxn ang="0">
                <a:pos x="wd2" y="hd2"/>
              </a:cxn>
              <a:cxn ang="5400000">
                <a:pos x="wd2" y="hd2"/>
              </a:cxn>
              <a:cxn ang="10800000">
                <a:pos x="wd2" y="hd2"/>
              </a:cxn>
              <a:cxn ang="16200000">
                <a:pos x="wd2" y="hd2"/>
              </a:cxn>
            </a:cxnLst>
            <a:rect l="0" t="0" r="r" b="b"/>
            <a:pathLst>
              <a:path w="21600" h="21600" extrusionOk="0">
                <a:moveTo>
                  <a:pt x="12991" y="6559"/>
                </a:moveTo>
                <a:cubicBezTo>
                  <a:pt x="12727" y="6341"/>
                  <a:pt x="12420" y="6172"/>
                  <a:pt x="12078" y="6058"/>
                </a:cubicBezTo>
                <a:cubicBezTo>
                  <a:pt x="11737" y="5946"/>
                  <a:pt x="11367" y="5889"/>
                  <a:pt x="10978" y="5889"/>
                </a:cubicBezTo>
                <a:cubicBezTo>
                  <a:pt x="10477" y="5889"/>
                  <a:pt x="10025" y="5967"/>
                  <a:pt x="9633" y="6120"/>
                </a:cubicBezTo>
                <a:cubicBezTo>
                  <a:pt x="9239" y="6275"/>
                  <a:pt x="8900" y="6494"/>
                  <a:pt x="8623" y="6771"/>
                </a:cubicBezTo>
                <a:cubicBezTo>
                  <a:pt x="8346" y="7049"/>
                  <a:pt x="8133" y="7392"/>
                  <a:pt x="7992" y="7788"/>
                </a:cubicBezTo>
                <a:cubicBezTo>
                  <a:pt x="7853" y="8180"/>
                  <a:pt x="7782" y="8620"/>
                  <a:pt x="7782" y="9096"/>
                </a:cubicBezTo>
                <a:lnTo>
                  <a:pt x="7782" y="9217"/>
                </a:lnTo>
                <a:lnTo>
                  <a:pt x="8880" y="9217"/>
                </a:lnTo>
                <a:lnTo>
                  <a:pt x="8877" y="9093"/>
                </a:lnTo>
                <a:cubicBezTo>
                  <a:pt x="8868" y="8767"/>
                  <a:pt x="8908" y="8461"/>
                  <a:pt x="8993" y="8187"/>
                </a:cubicBezTo>
                <a:cubicBezTo>
                  <a:pt x="9079" y="7914"/>
                  <a:pt x="9207" y="7675"/>
                  <a:pt x="9377" y="7473"/>
                </a:cubicBezTo>
                <a:cubicBezTo>
                  <a:pt x="9545" y="7274"/>
                  <a:pt x="9762" y="7115"/>
                  <a:pt x="10024" y="7000"/>
                </a:cubicBezTo>
                <a:cubicBezTo>
                  <a:pt x="10287" y="6884"/>
                  <a:pt x="10594" y="6827"/>
                  <a:pt x="10937" y="6827"/>
                </a:cubicBezTo>
                <a:cubicBezTo>
                  <a:pt x="11182" y="6827"/>
                  <a:pt x="11418" y="6868"/>
                  <a:pt x="11639" y="6950"/>
                </a:cubicBezTo>
                <a:cubicBezTo>
                  <a:pt x="11858" y="7032"/>
                  <a:pt x="12053" y="7146"/>
                  <a:pt x="12218" y="7289"/>
                </a:cubicBezTo>
                <a:cubicBezTo>
                  <a:pt x="12381" y="7431"/>
                  <a:pt x="12512" y="7605"/>
                  <a:pt x="12609" y="7808"/>
                </a:cubicBezTo>
                <a:cubicBezTo>
                  <a:pt x="12704" y="8011"/>
                  <a:pt x="12752" y="8236"/>
                  <a:pt x="12752" y="8478"/>
                </a:cubicBezTo>
                <a:cubicBezTo>
                  <a:pt x="12752" y="8797"/>
                  <a:pt x="12674" y="9089"/>
                  <a:pt x="12519" y="9350"/>
                </a:cubicBezTo>
                <a:cubicBezTo>
                  <a:pt x="12359" y="9618"/>
                  <a:pt x="12154" y="9865"/>
                  <a:pt x="11913" y="10082"/>
                </a:cubicBezTo>
                <a:cubicBezTo>
                  <a:pt x="11624" y="10337"/>
                  <a:pt x="11374" y="10568"/>
                  <a:pt x="11170" y="10771"/>
                </a:cubicBezTo>
                <a:cubicBezTo>
                  <a:pt x="10959" y="10979"/>
                  <a:pt x="10789" y="11200"/>
                  <a:pt x="10662" y="11428"/>
                </a:cubicBezTo>
                <a:cubicBezTo>
                  <a:pt x="10534" y="11657"/>
                  <a:pt x="10441" y="11916"/>
                  <a:pt x="10385" y="12199"/>
                </a:cubicBezTo>
                <a:cubicBezTo>
                  <a:pt x="10329" y="12478"/>
                  <a:pt x="10305" y="12827"/>
                  <a:pt x="10315" y="13237"/>
                </a:cubicBezTo>
                <a:lnTo>
                  <a:pt x="10318" y="13355"/>
                </a:lnTo>
                <a:lnTo>
                  <a:pt x="11407" y="13355"/>
                </a:lnTo>
                <a:lnTo>
                  <a:pt x="11410" y="13237"/>
                </a:lnTo>
                <a:cubicBezTo>
                  <a:pt x="11418" y="12838"/>
                  <a:pt x="11436" y="12531"/>
                  <a:pt x="11463" y="12322"/>
                </a:cubicBezTo>
                <a:cubicBezTo>
                  <a:pt x="11488" y="12125"/>
                  <a:pt x="11538" y="11956"/>
                  <a:pt x="11611" y="11821"/>
                </a:cubicBezTo>
                <a:cubicBezTo>
                  <a:pt x="11687" y="11684"/>
                  <a:pt x="11803" y="11541"/>
                  <a:pt x="11959" y="11399"/>
                </a:cubicBezTo>
                <a:cubicBezTo>
                  <a:pt x="12127" y="11245"/>
                  <a:pt x="12351" y="11031"/>
                  <a:pt x="12630" y="10762"/>
                </a:cubicBezTo>
                <a:cubicBezTo>
                  <a:pt x="12979" y="10441"/>
                  <a:pt x="13270" y="10102"/>
                  <a:pt x="13495" y="9753"/>
                </a:cubicBezTo>
                <a:cubicBezTo>
                  <a:pt x="13729" y="9393"/>
                  <a:pt x="13847" y="8952"/>
                  <a:pt x="13847" y="8439"/>
                </a:cubicBezTo>
                <a:cubicBezTo>
                  <a:pt x="13847" y="8038"/>
                  <a:pt x="13770" y="7675"/>
                  <a:pt x="13618" y="7362"/>
                </a:cubicBezTo>
                <a:cubicBezTo>
                  <a:pt x="13467" y="7050"/>
                  <a:pt x="13256" y="6780"/>
                  <a:pt x="12991" y="6559"/>
                </a:cubicBezTo>
                <a:moveTo>
                  <a:pt x="10179" y="15706"/>
                </a:moveTo>
                <a:lnTo>
                  <a:pt x="11558" y="15706"/>
                </a:lnTo>
                <a:lnTo>
                  <a:pt x="11558" y="14072"/>
                </a:lnTo>
                <a:lnTo>
                  <a:pt x="10179" y="14072"/>
                </a:lnTo>
                <a:cubicBezTo>
                  <a:pt x="10179" y="14072"/>
                  <a:pt x="10179" y="15706"/>
                  <a:pt x="10179" y="15706"/>
                </a:cubicBezTo>
                <a:close/>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2" name="Shape 2538">
            <a:extLst>
              <a:ext uri="{FF2B5EF4-FFF2-40B4-BE49-F238E27FC236}">
                <a16:creationId xmlns:a16="http://schemas.microsoft.com/office/drawing/2014/main" id="{902C586D-736B-4A80-8217-F6FD61AF0182}"/>
              </a:ext>
            </a:extLst>
          </p:cNvPr>
          <p:cNvSpPr/>
          <p:nvPr userDrawn="1"/>
        </p:nvSpPr>
        <p:spPr>
          <a:xfrm>
            <a:off x="8823459" y="2804160"/>
            <a:ext cx="341040" cy="414459"/>
          </a:xfrm>
          <a:custGeom>
            <a:avLst/>
            <a:gdLst/>
            <a:ahLst/>
            <a:cxnLst>
              <a:cxn ang="0">
                <a:pos x="wd2" y="hd2"/>
              </a:cxn>
              <a:cxn ang="5400000">
                <a:pos x="wd2" y="hd2"/>
              </a:cxn>
              <a:cxn ang="10800000">
                <a:pos x="wd2" y="hd2"/>
              </a:cxn>
              <a:cxn ang="16200000">
                <a:pos x="wd2" y="hd2"/>
              </a:cxn>
            </a:cxnLst>
            <a:rect l="0" t="0" r="r" b="b"/>
            <a:pathLst>
              <a:path w="21600" h="21600" extrusionOk="0">
                <a:moveTo>
                  <a:pt x="20400" y="5891"/>
                </a:moveTo>
                <a:lnTo>
                  <a:pt x="1200" y="5891"/>
                </a:lnTo>
                <a:lnTo>
                  <a:pt x="1200" y="3927"/>
                </a:lnTo>
                <a:lnTo>
                  <a:pt x="6000" y="3927"/>
                </a:lnTo>
                <a:cubicBezTo>
                  <a:pt x="6000" y="4469"/>
                  <a:pt x="6538" y="4909"/>
                  <a:pt x="7200" y="4909"/>
                </a:cubicBezTo>
                <a:lnTo>
                  <a:pt x="14400" y="4909"/>
                </a:lnTo>
                <a:cubicBezTo>
                  <a:pt x="15062" y="4909"/>
                  <a:pt x="15600" y="4469"/>
                  <a:pt x="15600" y="3927"/>
                </a:cubicBezTo>
                <a:lnTo>
                  <a:pt x="20400" y="3927"/>
                </a:lnTo>
                <a:cubicBezTo>
                  <a:pt x="20400" y="3927"/>
                  <a:pt x="20400" y="5891"/>
                  <a:pt x="20400" y="5891"/>
                </a:cubicBezTo>
                <a:close/>
                <a:moveTo>
                  <a:pt x="20400" y="20618"/>
                </a:moveTo>
                <a:lnTo>
                  <a:pt x="1200" y="20618"/>
                </a:lnTo>
                <a:lnTo>
                  <a:pt x="1200" y="6873"/>
                </a:lnTo>
                <a:lnTo>
                  <a:pt x="20400" y="6873"/>
                </a:lnTo>
                <a:cubicBezTo>
                  <a:pt x="20400" y="6873"/>
                  <a:pt x="20400" y="20618"/>
                  <a:pt x="20400" y="20618"/>
                </a:cubicBezTo>
                <a:close/>
                <a:moveTo>
                  <a:pt x="7200" y="1964"/>
                </a:moveTo>
                <a:lnTo>
                  <a:pt x="14400" y="1964"/>
                </a:lnTo>
                <a:lnTo>
                  <a:pt x="14400" y="3927"/>
                </a:lnTo>
                <a:lnTo>
                  <a:pt x="7200" y="3927"/>
                </a:lnTo>
                <a:cubicBezTo>
                  <a:pt x="7200" y="3927"/>
                  <a:pt x="7200" y="1964"/>
                  <a:pt x="7200" y="1964"/>
                </a:cubicBezTo>
                <a:close/>
                <a:moveTo>
                  <a:pt x="20400" y="2945"/>
                </a:moveTo>
                <a:lnTo>
                  <a:pt x="15600" y="2945"/>
                </a:lnTo>
                <a:lnTo>
                  <a:pt x="15600" y="1964"/>
                </a:lnTo>
                <a:cubicBezTo>
                  <a:pt x="15600" y="1422"/>
                  <a:pt x="15062" y="982"/>
                  <a:pt x="14400" y="982"/>
                </a:cubicBezTo>
                <a:lnTo>
                  <a:pt x="12000" y="982"/>
                </a:lnTo>
                <a:cubicBezTo>
                  <a:pt x="12000" y="440"/>
                  <a:pt x="11462" y="0"/>
                  <a:pt x="10800" y="0"/>
                </a:cubicBezTo>
                <a:cubicBezTo>
                  <a:pt x="10138" y="0"/>
                  <a:pt x="9600" y="440"/>
                  <a:pt x="9600" y="982"/>
                </a:cubicBezTo>
                <a:lnTo>
                  <a:pt x="7200" y="982"/>
                </a:lnTo>
                <a:cubicBezTo>
                  <a:pt x="6538" y="982"/>
                  <a:pt x="6000" y="1422"/>
                  <a:pt x="6000" y="1964"/>
                </a:cubicBezTo>
                <a:lnTo>
                  <a:pt x="6000" y="2945"/>
                </a:lnTo>
                <a:lnTo>
                  <a:pt x="1200" y="2945"/>
                </a:lnTo>
                <a:cubicBezTo>
                  <a:pt x="538" y="2945"/>
                  <a:pt x="0" y="3386"/>
                  <a:pt x="0" y="3927"/>
                </a:cubicBezTo>
                <a:lnTo>
                  <a:pt x="0" y="20618"/>
                </a:lnTo>
                <a:cubicBezTo>
                  <a:pt x="0" y="21160"/>
                  <a:pt x="538" y="21600"/>
                  <a:pt x="1200" y="21600"/>
                </a:cubicBezTo>
                <a:lnTo>
                  <a:pt x="20400" y="21600"/>
                </a:lnTo>
                <a:cubicBezTo>
                  <a:pt x="21062" y="21600"/>
                  <a:pt x="21600" y="21160"/>
                  <a:pt x="21600" y="20618"/>
                </a:cubicBezTo>
                <a:lnTo>
                  <a:pt x="21600" y="3927"/>
                </a:lnTo>
                <a:cubicBezTo>
                  <a:pt x="21600" y="3386"/>
                  <a:pt x="21062" y="2945"/>
                  <a:pt x="20400" y="2945"/>
                </a:cubicBezTo>
                <a:moveTo>
                  <a:pt x="4200" y="16691"/>
                </a:moveTo>
                <a:lnTo>
                  <a:pt x="15000" y="16691"/>
                </a:lnTo>
                <a:cubicBezTo>
                  <a:pt x="15331" y="16691"/>
                  <a:pt x="15600" y="16472"/>
                  <a:pt x="15600" y="16200"/>
                </a:cubicBezTo>
                <a:cubicBezTo>
                  <a:pt x="15600" y="15929"/>
                  <a:pt x="15331" y="15709"/>
                  <a:pt x="15000" y="15709"/>
                </a:cubicBezTo>
                <a:lnTo>
                  <a:pt x="4200" y="15709"/>
                </a:lnTo>
                <a:cubicBezTo>
                  <a:pt x="3869" y="15709"/>
                  <a:pt x="3600" y="15929"/>
                  <a:pt x="3600" y="16200"/>
                </a:cubicBezTo>
                <a:cubicBezTo>
                  <a:pt x="3600" y="16472"/>
                  <a:pt x="3869" y="16691"/>
                  <a:pt x="4200" y="16691"/>
                </a:cubicBezTo>
                <a:moveTo>
                  <a:pt x="4200" y="13745"/>
                </a:moveTo>
                <a:lnTo>
                  <a:pt x="17400" y="13745"/>
                </a:lnTo>
                <a:cubicBezTo>
                  <a:pt x="17731" y="13745"/>
                  <a:pt x="18000" y="13526"/>
                  <a:pt x="18000" y="13255"/>
                </a:cubicBezTo>
                <a:cubicBezTo>
                  <a:pt x="18000" y="12984"/>
                  <a:pt x="17731" y="12764"/>
                  <a:pt x="17400" y="12764"/>
                </a:cubicBezTo>
                <a:lnTo>
                  <a:pt x="4200" y="12764"/>
                </a:lnTo>
                <a:cubicBezTo>
                  <a:pt x="3869" y="12764"/>
                  <a:pt x="3600" y="12984"/>
                  <a:pt x="3600" y="13255"/>
                </a:cubicBezTo>
                <a:cubicBezTo>
                  <a:pt x="3600" y="13526"/>
                  <a:pt x="3869" y="13745"/>
                  <a:pt x="4200" y="13745"/>
                </a:cubicBezTo>
                <a:moveTo>
                  <a:pt x="4200" y="10800"/>
                </a:moveTo>
                <a:lnTo>
                  <a:pt x="11400" y="10800"/>
                </a:lnTo>
                <a:cubicBezTo>
                  <a:pt x="11731" y="10800"/>
                  <a:pt x="12000" y="10581"/>
                  <a:pt x="12000" y="10309"/>
                </a:cubicBezTo>
                <a:cubicBezTo>
                  <a:pt x="12000" y="10038"/>
                  <a:pt x="11731" y="9818"/>
                  <a:pt x="11400" y="9818"/>
                </a:cubicBezTo>
                <a:lnTo>
                  <a:pt x="4200" y="9818"/>
                </a:lnTo>
                <a:cubicBezTo>
                  <a:pt x="3869" y="9818"/>
                  <a:pt x="3600" y="10038"/>
                  <a:pt x="3600" y="10309"/>
                </a:cubicBezTo>
                <a:cubicBezTo>
                  <a:pt x="3600" y="10581"/>
                  <a:pt x="3869" y="10800"/>
                  <a:pt x="4200" y="10800"/>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cxnSp>
        <p:nvCxnSpPr>
          <p:cNvPr id="13" name="Straight Connector 12">
            <a:extLst>
              <a:ext uri="{FF2B5EF4-FFF2-40B4-BE49-F238E27FC236}">
                <a16:creationId xmlns:a16="http://schemas.microsoft.com/office/drawing/2014/main" id="{54CCCC7E-19AF-4628-9844-CD888991EC09}"/>
              </a:ext>
            </a:extLst>
          </p:cNvPr>
          <p:cNvCxnSpPr/>
          <p:nvPr userDrawn="1"/>
        </p:nvCxnSpPr>
        <p:spPr>
          <a:xfrm>
            <a:off x="733622"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02BFC3F-162C-400F-AC4D-65C315BBC02A}"/>
              </a:ext>
            </a:extLst>
          </p:cNvPr>
          <p:cNvCxnSpPr/>
          <p:nvPr userDrawn="1"/>
        </p:nvCxnSpPr>
        <p:spPr>
          <a:xfrm>
            <a:off x="4764448"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EC8101D-EA45-42BF-8E44-680012E1D5E0}"/>
              </a:ext>
            </a:extLst>
          </p:cNvPr>
          <p:cNvCxnSpPr/>
          <p:nvPr userDrawn="1"/>
        </p:nvCxnSpPr>
        <p:spPr>
          <a:xfrm>
            <a:off x="8795276"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CDD5CA0-840B-4EC4-B7F6-EE024E40A8B2}"/>
              </a:ext>
            </a:extLst>
          </p:cNvPr>
          <p:cNvSpPr txBox="1"/>
          <p:nvPr userDrawn="1"/>
        </p:nvSpPr>
        <p:spPr>
          <a:xfrm>
            <a:off x="663577" y="3509519"/>
            <a:ext cx="2678113" cy="1323439"/>
          </a:xfrm>
          <a:prstGeom prst="rect">
            <a:avLst/>
          </a:prstGeom>
          <a:noFill/>
        </p:spPr>
        <p:txBody>
          <a:bodyPr wrap="square" rtlCol="0">
            <a:spAutoFit/>
          </a:bodyPr>
          <a:lstStyle/>
          <a:p>
            <a: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z="1600" b="0" i="0" kern="1200" dirty="0">
                <a:solidFill>
                  <a:srgbClr val="555858"/>
                </a:solidFill>
                <a:latin typeface="+mn-lt"/>
                <a:ea typeface="Gotham Light" charset="0"/>
                <a:cs typeface="Gotham Light" charset="0"/>
              </a:rPr>
              <a:t>If you require assistance during the session, type your inquiry into the question pane on the right side.</a:t>
            </a:r>
          </a:p>
        </p:txBody>
      </p:sp>
      <p:sp>
        <p:nvSpPr>
          <p:cNvPr id="19" name="TextBox 18">
            <a:extLst>
              <a:ext uri="{FF2B5EF4-FFF2-40B4-BE49-F238E27FC236}">
                <a16:creationId xmlns:a16="http://schemas.microsoft.com/office/drawing/2014/main" id="{C99505A6-EF72-43F0-A224-7F26410EEFBD}"/>
              </a:ext>
            </a:extLst>
          </p:cNvPr>
          <p:cNvSpPr txBox="1"/>
          <p:nvPr userDrawn="1"/>
        </p:nvSpPr>
        <p:spPr>
          <a:xfrm>
            <a:off x="4696396" y="3509519"/>
            <a:ext cx="2678113" cy="1077218"/>
          </a:xfrm>
          <a:prstGeom prst="rect">
            <a:avLst/>
          </a:prstGeom>
          <a:noFill/>
        </p:spPr>
        <p:txBody>
          <a:bodyPr wrap="square" rtlCol="0">
            <a:spAutoFit/>
          </a:bodyPr>
          <a:lstStyle/>
          <a:p>
            <a:pPr marL="0" indent="0" algn="l" defTabSz="914377" rtl="0" eaLnBrk="1" latinLnBrk="0" hangingPunct="1">
              <a:lnSpc>
                <a:spcPct val="100000"/>
              </a:lnSpc>
              <a:spcBef>
                <a:spcPts val="1000"/>
              </a:spcBef>
              <a:buFont typeface="Arial" panose="020B0604020202020204" pitchFamily="34" charset="0"/>
              <a:buNone/>
            </a:pPr>
            <a:r>
              <a:rPr lang="en-US" sz="1600" b="0" i="0" kern="1200" dirty="0">
                <a:solidFill>
                  <a:srgbClr val="555858"/>
                </a:solidFill>
                <a:latin typeface="+mn-lt"/>
                <a:ea typeface="Gotham Light" charset="0"/>
                <a:cs typeface="Gotham Light" charset="0"/>
              </a:rPr>
              <a:t>Maximize your screen with the zoom button on the top of the presentation window.</a:t>
            </a:r>
          </a:p>
        </p:txBody>
      </p:sp>
      <p:sp>
        <p:nvSpPr>
          <p:cNvPr id="20" name="TextBox 19">
            <a:extLst>
              <a:ext uri="{FF2B5EF4-FFF2-40B4-BE49-F238E27FC236}">
                <a16:creationId xmlns:a16="http://schemas.microsoft.com/office/drawing/2014/main" id="{66ED9D6A-A190-41C4-B35F-81AEB5A924E9}"/>
              </a:ext>
            </a:extLst>
          </p:cNvPr>
          <p:cNvSpPr txBox="1"/>
          <p:nvPr userDrawn="1"/>
        </p:nvSpPr>
        <p:spPr>
          <a:xfrm>
            <a:off x="8735234" y="3509519"/>
            <a:ext cx="2678113" cy="1077218"/>
          </a:xfrm>
          <a:prstGeom prst="rect">
            <a:avLst/>
          </a:prstGeom>
          <a:noFill/>
        </p:spPr>
        <p:txBody>
          <a:bodyPr wrap="square" rtlCol="0">
            <a:spAutoFit/>
          </a:bodyPr>
          <a:lstStyle/>
          <a:p>
            <a:pPr marL="0" indent="0" algn="l" defTabSz="914377" rtl="0" eaLnBrk="1" latinLnBrk="0" hangingPunct="1">
              <a:lnSpc>
                <a:spcPct val="100000"/>
              </a:lnSpc>
              <a:spcBef>
                <a:spcPts val="1000"/>
              </a:spcBef>
              <a:buFont typeface="Arial" panose="020B0604020202020204" pitchFamily="34" charset="0"/>
              <a:buNone/>
            </a:pPr>
            <a:r>
              <a:rPr lang="en-US" sz="1600" b="0" i="0" kern="1200" dirty="0">
                <a:solidFill>
                  <a:srgbClr val="555858"/>
                </a:solidFill>
                <a:latin typeface="+mn-lt"/>
                <a:ea typeface="Gotham Light" charset="0"/>
                <a:cs typeface="Gotham Light" charset="0"/>
              </a:rPr>
              <a:t>Please fill in the short evaluation following the session. It will appear in your web browser.</a:t>
            </a:r>
          </a:p>
        </p:txBody>
      </p:sp>
      <p:sp>
        <p:nvSpPr>
          <p:cNvPr id="21" name="TextBox 20">
            <a:extLst>
              <a:ext uri="{FF2B5EF4-FFF2-40B4-BE49-F238E27FC236}">
                <a16:creationId xmlns:a16="http://schemas.microsoft.com/office/drawing/2014/main" id="{AE652FCD-FE1B-40E0-B97F-47497E2989E4}"/>
              </a:ext>
            </a:extLst>
          </p:cNvPr>
          <p:cNvSpPr txBox="1"/>
          <p:nvPr userDrawn="1"/>
        </p:nvSpPr>
        <p:spPr>
          <a:xfrm>
            <a:off x="527991" y="487637"/>
            <a:ext cx="11191043" cy="590931"/>
          </a:xfrm>
          <a:prstGeom prst="rect">
            <a:avLst/>
          </a:prstGeom>
          <a:noFill/>
        </p:spPr>
        <p:txBody>
          <a:bodyPr wrap="square" rtlCol="0">
            <a:spAutoFit/>
          </a:bodyPr>
          <a:lstStyle/>
          <a:p>
            <a:pPr marL="0" algn="l" defTabSz="914377" rtl="0" eaLnBrk="1" latinLnBrk="0" hangingPunct="1">
              <a:lnSpc>
                <a:spcPct val="90000"/>
              </a:lnSpc>
              <a:spcBef>
                <a:spcPct val="0"/>
              </a:spcBef>
              <a:buNone/>
            </a:pPr>
            <a:r>
              <a:rPr lang="en-US" sz="3600" dirty="0">
                <a:latin typeface="+mj-lt"/>
              </a:rPr>
              <a:t>Technical Assistance</a:t>
            </a:r>
            <a:endParaRPr lang="en-US" sz="3600" b="0" i="0" kern="1200" baseline="0" dirty="0">
              <a:solidFill>
                <a:schemeClr val="tx1"/>
              </a:solidFill>
              <a:latin typeface="+mj-lt"/>
              <a:ea typeface="Gotham Light" charset="0"/>
              <a:cs typeface="Gotham Light" charset="0"/>
            </a:endParaRPr>
          </a:p>
        </p:txBody>
      </p:sp>
    </p:spTree>
    <p:extLst>
      <p:ext uri="{BB962C8B-B14F-4D97-AF65-F5344CB8AC3E}">
        <p14:creationId xmlns:p14="http://schemas.microsoft.com/office/powerpoint/2010/main" val="30121857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ponsors">
    <p:spTree>
      <p:nvGrpSpPr>
        <p:cNvPr id="1" name=""/>
        <p:cNvGrpSpPr/>
        <p:nvPr/>
      </p:nvGrpSpPr>
      <p:grpSpPr>
        <a:xfrm>
          <a:off x="0" y="0"/>
          <a:ext cx="0" cy="0"/>
          <a:chOff x="0" y="0"/>
          <a:chExt cx="0" cy="0"/>
        </a:xfrm>
      </p:grpSpPr>
      <p:cxnSp>
        <p:nvCxnSpPr>
          <p:cNvPr id="4" name="Straight Connector 3"/>
          <p:cNvCxnSpPr>
            <a:cxnSpLocks/>
          </p:cNvCxnSpPr>
          <p:nvPr userDrawn="1"/>
        </p:nvCxnSpPr>
        <p:spPr>
          <a:xfrm>
            <a:off x="6096000" y="1232408"/>
            <a:ext cx="0" cy="4372184"/>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7"/>
          <p:cNvSpPr>
            <a:spLocks noGrp="1"/>
          </p:cNvSpPr>
          <p:nvPr>
            <p:ph type="body" sz="quarter" idx="11" hasCustomPrompt="1"/>
          </p:nvPr>
        </p:nvSpPr>
        <p:spPr>
          <a:xfrm>
            <a:off x="1055811" y="1890317"/>
            <a:ext cx="3596172" cy="927804"/>
          </a:xfrm>
        </p:spPr>
        <p:txBody>
          <a:bodyPr>
            <a:normAutofit/>
          </a:bodyPr>
          <a:lstStyle>
            <a:lvl1pPr marL="0" indent="0" algn="ctr">
              <a:lnSpc>
                <a:spcPct val="109000"/>
              </a:lnSpc>
              <a:buNone/>
              <a:defRPr lang="en-US" sz="1600" b="0" i="0" kern="1200" baseline="0" dirty="0">
                <a:solidFill>
                  <a:srgbClr val="555B5B"/>
                </a:solidFill>
                <a:latin typeface="+mn-lt"/>
                <a:ea typeface="Gotham Light" charset="0"/>
                <a:cs typeface="Gotham Light" charset="0"/>
              </a:defRPr>
            </a:lvl1pPr>
          </a:lstStyle>
          <a:p>
            <a:pPr lvl="0"/>
            <a:r>
              <a:rPr lang="en-US" dirty="0"/>
              <a:t>Sponsor Description Here</a:t>
            </a:r>
          </a:p>
        </p:txBody>
      </p:sp>
      <p:sp>
        <p:nvSpPr>
          <p:cNvPr id="11" name="Picture Placeholder 10"/>
          <p:cNvSpPr>
            <a:spLocks noGrp="1"/>
          </p:cNvSpPr>
          <p:nvPr>
            <p:ph type="pic" sz="quarter" idx="12" hasCustomPrompt="1"/>
          </p:nvPr>
        </p:nvSpPr>
        <p:spPr>
          <a:xfrm>
            <a:off x="2126167" y="1157762"/>
            <a:ext cx="1468573" cy="519197"/>
          </a:xfrm>
        </p:spPr>
        <p:txBody>
          <a:bodyPr anchor="ctr">
            <a:noAutofit/>
          </a:bodyPr>
          <a:lstStyle>
            <a:lvl1pPr algn="ctr">
              <a:defRPr sz="1400" b="0" i="0" baseline="0">
                <a:solidFill>
                  <a:srgbClr val="555B5B"/>
                </a:solidFill>
                <a:latin typeface="+mn-lt"/>
                <a:ea typeface="Gotham Book" charset="0"/>
                <a:cs typeface="Gotham Book" charset="0"/>
              </a:defRPr>
            </a:lvl1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Logo Here</a:t>
            </a:r>
          </a:p>
        </p:txBody>
      </p:sp>
      <p:grpSp>
        <p:nvGrpSpPr>
          <p:cNvPr id="3" name="Group 2">
            <a:extLst>
              <a:ext uri="{FF2B5EF4-FFF2-40B4-BE49-F238E27FC236}">
                <a16:creationId xmlns:a16="http://schemas.microsoft.com/office/drawing/2014/main" id="{48BE7CC8-CDE6-4C03-97DD-02C64CC5066D}"/>
              </a:ext>
            </a:extLst>
          </p:cNvPr>
          <p:cNvGrpSpPr/>
          <p:nvPr userDrawn="1"/>
        </p:nvGrpSpPr>
        <p:grpSpPr>
          <a:xfrm>
            <a:off x="858446" y="5903361"/>
            <a:ext cx="6347903" cy="896576"/>
            <a:chOff x="-2322964" y="5832703"/>
            <a:chExt cx="8013856" cy="1183700"/>
          </a:xfrm>
        </p:grpSpPr>
        <p:sp>
          <p:nvSpPr>
            <p:cNvPr id="12" name="TextBox 11">
              <a:extLst>
                <a:ext uri="{FF2B5EF4-FFF2-40B4-BE49-F238E27FC236}">
                  <a16:creationId xmlns:a16="http://schemas.microsoft.com/office/drawing/2014/main" id="{D2C05D9C-FB22-45A0-83A6-1E26651D2714}"/>
                </a:ext>
              </a:extLst>
            </p:cNvPr>
            <p:cNvSpPr txBox="1"/>
            <p:nvPr userDrawn="1"/>
          </p:nvSpPr>
          <p:spPr>
            <a:xfrm>
              <a:off x="-2322964" y="5832703"/>
              <a:ext cx="7553720" cy="341326"/>
            </a:xfrm>
            <a:prstGeom prst="rect">
              <a:avLst/>
            </a:prstGeom>
            <a:noFill/>
          </p:spPr>
          <p:txBody>
            <a:bodyPr wrap="square" rtlCol="0">
              <a:spAutoFit/>
            </a:bodyPr>
            <a:lstStyle/>
            <a:p>
              <a:pPr marL="0" algn="r" defTabSz="914377" rtl="0" eaLnBrk="1" latinLnBrk="0" hangingPunct="1">
                <a:lnSpc>
                  <a:spcPct val="90000"/>
                </a:lnSpc>
                <a:spcBef>
                  <a:spcPct val="0"/>
                </a:spcBef>
                <a:buNone/>
              </a:pPr>
              <a:r>
                <a:rPr lang="en-US" sz="1200" b="0" i="1" kern="1200" baseline="0" dirty="0">
                  <a:solidFill>
                    <a:schemeClr val="tx1"/>
                  </a:solidFill>
                  <a:effectLst/>
                  <a:latin typeface="+mj-lt"/>
                  <a:ea typeface="Gotham Light" charset="0"/>
                  <a:cs typeface="Gotham Light" charset="0"/>
                </a:rPr>
                <a:t>Supporting Sponsor</a:t>
              </a:r>
            </a:p>
          </p:txBody>
        </p:sp>
        <p:pic>
          <p:nvPicPr>
            <p:cNvPr id="14" name="Picture 13">
              <a:extLst>
                <a:ext uri="{FF2B5EF4-FFF2-40B4-BE49-F238E27FC236}">
                  <a16:creationId xmlns:a16="http://schemas.microsoft.com/office/drawing/2014/main" id="{0380407E-DB7F-4BFF-9E01-43A6E1905D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96296" y="6359185"/>
              <a:ext cx="2694596" cy="657218"/>
            </a:xfrm>
            <a:prstGeom prst="rect">
              <a:avLst/>
            </a:prstGeom>
          </p:spPr>
        </p:pic>
      </p:grpSp>
      <p:sp>
        <p:nvSpPr>
          <p:cNvPr id="21" name="Parallelogram 1">
            <a:extLst>
              <a:ext uri="{FF2B5EF4-FFF2-40B4-BE49-F238E27FC236}">
                <a16:creationId xmlns:a16="http://schemas.microsoft.com/office/drawing/2014/main" id="{6F4C1FF9-A05C-42E9-8A98-CE47641DA737}"/>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Title 1">
            <a:extLst>
              <a:ext uri="{FF2B5EF4-FFF2-40B4-BE49-F238E27FC236}">
                <a16:creationId xmlns:a16="http://schemas.microsoft.com/office/drawing/2014/main" id="{6EFCFA5E-CA6F-48FE-A4E2-A3218E59535C}"/>
              </a:ext>
            </a:extLst>
          </p:cNvPr>
          <p:cNvSpPr>
            <a:spLocks noGrp="1"/>
          </p:cNvSpPr>
          <p:nvPr>
            <p:ph type="title" hasCustomPrompt="1"/>
          </p:nvPr>
        </p:nvSpPr>
        <p:spPr>
          <a:xfrm>
            <a:off x="442623" y="137951"/>
            <a:ext cx="11306755" cy="817275"/>
          </a:xfrm>
        </p:spPr>
        <p:txBody>
          <a:bodyPr/>
          <a:lstStyle>
            <a:lvl1pPr>
              <a:defRPr/>
            </a:lvl1pPr>
          </a:lstStyle>
          <a:p>
            <a:pPr algn="ctr"/>
            <a:r>
              <a:rPr lang="en-CA" sz="4000" dirty="0"/>
              <a:t>Thank you to our Presenting Sponsors</a:t>
            </a:r>
          </a:p>
        </p:txBody>
      </p:sp>
      <p:sp>
        <p:nvSpPr>
          <p:cNvPr id="24" name="Text Placeholder 7">
            <a:extLst>
              <a:ext uri="{FF2B5EF4-FFF2-40B4-BE49-F238E27FC236}">
                <a16:creationId xmlns:a16="http://schemas.microsoft.com/office/drawing/2014/main" id="{49558DAF-3CB3-4A7C-939F-93137F79FC77}"/>
              </a:ext>
            </a:extLst>
          </p:cNvPr>
          <p:cNvSpPr>
            <a:spLocks noGrp="1"/>
          </p:cNvSpPr>
          <p:nvPr>
            <p:ph type="body" sz="quarter" idx="13" hasCustomPrompt="1"/>
          </p:nvPr>
        </p:nvSpPr>
        <p:spPr>
          <a:xfrm>
            <a:off x="1055811" y="4016013"/>
            <a:ext cx="3596172" cy="927804"/>
          </a:xfrm>
        </p:spPr>
        <p:txBody>
          <a:bodyPr>
            <a:normAutofit/>
          </a:bodyPr>
          <a:lstStyle>
            <a:lvl1pPr marL="0" indent="0" algn="ctr">
              <a:lnSpc>
                <a:spcPct val="109000"/>
              </a:lnSpc>
              <a:buNone/>
              <a:defRPr lang="en-US" sz="1600" b="0" i="0" kern="1200" baseline="0" dirty="0">
                <a:solidFill>
                  <a:srgbClr val="555B5B"/>
                </a:solidFill>
                <a:latin typeface="+mn-lt"/>
                <a:ea typeface="Gotham Light" charset="0"/>
                <a:cs typeface="Gotham Light" charset="0"/>
              </a:defRPr>
            </a:lvl1pPr>
          </a:lstStyle>
          <a:p>
            <a:pPr lvl="0"/>
            <a:r>
              <a:rPr lang="en-US" dirty="0"/>
              <a:t>Sponsor Description Here</a:t>
            </a:r>
          </a:p>
        </p:txBody>
      </p:sp>
      <p:sp>
        <p:nvSpPr>
          <p:cNvPr id="25" name="Picture Placeholder 10">
            <a:extLst>
              <a:ext uri="{FF2B5EF4-FFF2-40B4-BE49-F238E27FC236}">
                <a16:creationId xmlns:a16="http://schemas.microsoft.com/office/drawing/2014/main" id="{905AFAFF-CB6D-4DDB-AB7A-4918108FA492}"/>
              </a:ext>
            </a:extLst>
          </p:cNvPr>
          <p:cNvSpPr>
            <a:spLocks noGrp="1"/>
          </p:cNvSpPr>
          <p:nvPr>
            <p:ph type="pic" sz="quarter" idx="14" hasCustomPrompt="1"/>
          </p:nvPr>
        </p:nvSpPr>
        <p:spPr>
          <a:xfrm>
            <a:off x="2126167" y="3283458"/>
            <a:ext cx="1468573" cy="519197"/>
          </a:xfrm>
        </p:spPr>
        <p:txBody>
          <a:bodyPr anchor="ctr">
            <a:noAutofit/>
          </a:bodyPr>
          <a:lstStyle>
            <a:lvl1pPr algn="ctr">
              <a:defRPr sz="1400" b="0" i="0" baseline="0">
                <a:solidFill>
                  <a:srgbClr val="555B5B"/>
                </a:solidFill>
                <a:latin typeface="+mn-lt"/>
                <a:ea typeface="Gotham Book" charset="0"/>
                <a:cs typeface="Gotham Book" charset="0"/>
              </a:defRPr>
            </a:lvl1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Logo Here</a:t>
            </a:r>
          </a:p>
        </p:txBody>
      </p:sp>
      <p:sp>
        <p:nvSpPr>
          <p:cNvPr id="26" name="Text Placeholder 7">
            <a:extLst>
              <a:ext uri="{FF2B5EF4-FFF2-40B4-BE49-F238E27FC236}">
                <a16:creationId xmlns:a16="http://schemas.microsoft.com/office/drawing/2014/main" id="{4FFA215F-7F72-43E0-B5EB-67AB44C3310B}"/>
              </a:ext>
            </a:extLst>
          </p:cNvPr>
          <p:cNvSpPr>
            <a:spLocks noGrp="1"/>
          </p:cNvSpPr>
          <p:nvPr>
            <p:ph type="body" sz="quarter" idx="15" hasCustomPrompt="1"/>
          </p:nvPr>
        </p:nvSpPr>
        <p:spPr>
          <a:xfrm>
            <a:off x="7361821" y="1942077"/>
            <a:ext cx="3596172" cy="927804"/>
          </a:xfrm>
        </p:spPr>
        <p:txBody>
          <a:bodyPr>
            <a:normAutofit/>
          </a:bodyPr>
          <a:lstStyle>
            <a:lvl1pPr marL="0" indent="0" algn="ctr">
              <a:lnSpc>
                <a:spcPct val="109000"/>
              </a:lnSpc>
              <a:buNone/>
              <a:defRPr lang="en-US" sz="1600" b="0" i="0" kern="1200" baseline="0" dirty="0">
                <a:solidFill>
                  <a:srgbClr val="555B5B"/>
                </a:solidFill>
                <a:latin typeface="+mn-lt"/>
                <a:ea typeface="Gotham Light" charset="0"/>
                <a:cs typeface="Gotham Light" charset="0"/>
              </a:defRPr>
            </a:lvl1pPr>
          </a:lstStyle>
          <a:p>
            <a:pPr lvl="0"/>
            <a:r>
              <a:rPr lang="en-US" dirty="0"/>
              <a:t>Sponsor Description Here</a:t>
            </a:r>
          </a:p>
        </p:txBody>
      </p:sp>
      <p:sp>
        <p:nvSpPr>
          <p:cNvPr id="27" name="Picture Placeholder 10">
            <a:extLst>
              <a:ext uri="{FF2B5EF4-FFF2-40B4-BE49-F238E27FC236}">
                <a16:creationId xmlns:a16="http://schemas.microsoft.com/office/drawing/2014/main" id="{8FF64149-3BFC-4D2F-B894-BE3849C10C47}"/>
              </a:ext>
            </a:extLst>
          </p:cNvPr>
          <p:cNvSpPr>
            <a:spLocks noGrp="1"/>
          </p:cNvSpPr>
          <p:nvPr>
            <p:ph type="pic" sz="quarter" idx="16" hasCustomPrompt="1"/>
          </p:nvPr>
        </p:nvSpPr>
        <p:spPr>
          <a:xfrm>
            <a:off x="8432176" y="1209522"/>
            <a:ext cx="1468573" cy="519197"/>
          </a:xfrm>
        </p:spPr>
        <p:txBody>
          <a:bodyPr anchor="ctr">
            <a:noAutofit/>
          </a:bodyPr>
          <a:lstStyle>
            <a:lvl1pPr algn="ctr">
              <a:defRPr sz="1400" b="0" i="0" baseline="0">
                <a:solidFill>
                  <a:srgbClr val="555B5B"/>
                </a:solidFill>
                <a:latin typeface="+mn-lt"/>
                <a:ea typeface="Gotham Book" charset="0"/>
                <a:cs typeface="Gotham Book" charset="0"/>
              </a:defRPr>
            </a:lvl1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Logo Here</a:t>
            </a:r>
          </a:p>
        </p:txBody>
      </p:sp>
      <p:sp>
        <p:nvSpPr>
          <p:cNvPr id="28" name="Text Placeholder 7">
            <a:extLst>
              <a:ext uri="{FF2B5EF4-FFF2-40B4-BE49-F238E27FC236}">
                <a16:creationId xmlns:a16="http://schemas.microsoft.com/office/drawing/2014/main" id="{5C1DED9D-AD3F-4522-BB87-DED0440B32A9}"/>
              </a:ext>
            </a:extLst>
          </p:cNvPr>
          <p:cNvSpPr>
            <a:spLocks noGrp="1"/>
          </p:cNvSpPr>
          <p:nvPr>
            <p:ph type="body" sz="quarter" idx="17" hasCustomPrompt="1"/>
          </p:nvPr>
        </p:nvSpPr>
        <p:spPr>
          <a:xfrm>
            <a:off x="7361821" y="4067773"/>
            <a:ext cx="3596172" cy="927804"/>
          </a:xfrm>
        </p:spPr>
        <p:txBody>
          <a:bodyPr>
            <a:normAutofit/>
          </a:bodyPr>
          <a:lstStyle>
            <a:lvl1pPr marL="0" indent="0" algn="ctr">
              <a:lnSpc>
                <a:spcPct val="109000"/>
              </a:lnSpc>
              <a:buNone/>
              <a:defRPr lang="en-US" sz="1600" b="0" i="0" kern="1200" baseline="0" dirty="0">
                <a:solidFill>
                  <a:srgbClr val="555B5B"/>
                </a:solidFill>
                <a:latin typeface="+mn-lt"/>
                <a:ea typeface="Gotham Light" charset="0"/>
                <a:cs typeface="Gotham Light" charset="0"/>
              </a:defRPr>
            </a:lvl1pPr>
          </a:lstStyle>
          <a:p>
            <a:pPr lvl="0"/>
            <a:r>
              <a:rPr lang="en-US" dirty="0"/>
              <a:t>Sponsor Description Here</a:t>
            </a:r>
          </a:p>
        </p:txBody>
      </p:sp>
      <p:sp>
        <p:nvSpPr>
          <p:cNvPr id="29" name="Picture Placeholder 10">
            <a:extLst>
              <a:ext uri="{FF2B5EF4-FFF2-40B4-BE49-F238E27FC236}">
                <a16:creationId xmlns:a16="http://schemas.microsoft.com/office/drawing/2014/main" id="{577B61FC-0B9E-4FEE-A321-E273ED25BED6}"/>
              </a:ext>
            </a:extLst>
          </p:cNvPr>
          <p:cNvSpPr>
            <a:spLocks noGrp="1"/>
          </p:cNvSpPr>
          <p:nvPr>
            <p:ph type="pic" sz="quarter" idx="18" hasCustomPrompt="1"/>
          </p:nvPr>
        </p:nvSpPr>
        <p:spPr>
          <a:xfrm>
            <a:off x="8432176" y="3335218"/>
            <a:ext cx="1468573" cy="519197"/>
          </a:xfrm>
        </p:spPr>
        <p:txBody>
          <a:bodyPr anchor="ctr">
            <a:noAutofit/>
          </a:bodyPr>
          <a:lstStyle>
            <a:lvl1pPr algn="ctr">
              <a:defRPr sz="1400" b="0" i="0" baseline="0">
                <a:solidFill>
                  <a:srgbClr val="555B5B"/>
                </a:solidFill>
                <a:latin typeface="+mn-lt"/>
                <a:ea typeface="Gotham Book" charset="0"/>
                <a:cs typeface="Gotham Book" charset="0"/>
              </a:defRPr>
            </a:lvl1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Logo Here</a:t>
            </a:r>
          </a:p>
        </p:txBody>
      </p:sp>
      <p:pic>
        <p:nvPicPr>
          <p:cNvPr id="17" name="Picture 16">
            <a:extLst>
              <a:ext uri="{FF2B5EF4-FFF2-40B4-BE49-F238E27FC236}">
                <a16:creationId xmlns:a16="http://schemas.microsoft.com/office/drawing/2014/main" id="{ECB5AED4-FD74-4A79-BBC5-57311EFE0EC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6207395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5" name="Picture 4">
            <a:extLst>
              <a:ext uri="{FF2B5EF4-FFF2-40B4-BE49-F238E27FC236}">
                <a16:creationId xmlns:a16="http://schemas.microsoft.com/office/drawing/2014/main" id="{84948A2D-3244-41AD-B506-99BF47BC9C2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352202453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321050" y="2374590"/>
            <a:ext cx="10989733" cy="2619183"/>
          </a:xfrm>
        </p:spPr>
        <p:txBody>
          <a:bodyPr>
            <a:noAutofit/>
          </a:bodyPr>
          <a:lstStyle>
            <a:lvl1pPr marL="309026" marR="0" indent="-309026" algn="l" defTabSz="1219170" rtl="0" eaLnBrk="1" fontAlgn="auto" latinLnBrk="0" hangingPunct="1">
              <a:lnSpc>
                <a:spcPct val="100000"/>
              </a:lnSpc>
              <a:spcBef>
                <a:spcPct val="20000"/>
              </a:spcBef>
              <a:spcAft>
                <a:spcPts val="0"/>
              </a:spcAft>
              <a:buClr>
                <a:schemeClr val="accent3"/>
              </a:buClr>
              <a:buSzTx/>
              <a:buFont typeface="Arial" charset="0"/>
              <a:buChar char="•"/>
              <a:tabLst/>
              <a:defRPr sz="24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0"/>
            <a:r>
              <a:rPr lang="en-US" dirty="0"/>
              <a:t>Click to edit Master text styles</a:t>
            </a:r>
          </a:p>
          <a:p>
            <a:pPr lvl="0"/>
            <a:r>
              <a:rPr lang="en-US" dirty="0"/>
              <a:t>Click to edit Master text styles</a:t>
            </a:r>
          </a:p>
          <a:p>
            <a:pPr lvl="0"/>
            <a:r>
              <a:rPr lang="en-US" dirty="0"/>
              <a:t>Click to edit Master text styles</a:t>
            </a:r>
          </a:p>
        </p:txBody>
      </p:sp>
      <p:sp>
        <p:nvSpPr>
          <p:cNvPr id="2" name="Title 1"/>
          <p:cNvSpPr>
            <a:spLocks noGrp="1"/>
          </p:cNvSpPr>
          <p:nvPr>
            <p:ph type="title" hasCustomPrompt="1"/>
          </p:nvPr>
        </p:nvSpPr>
        <p:spPr/>
        <p:txBody>
          <a:bodyPr/>
          <a:lstStyle>
            <a:lvl1pPr>
              <a:defRPr>
                <a:solidFill>
                  <a:schemeClr val="tx1"/>
                </a:solidFill>
              </a:defRPr>
            </a:lvl1pPr>
          </a:lstStyle>
          <a:p>
            <a:r>
              <a:rPr lang="en-US" dirty="0"/>
              <a:t>Agenda</a:t>
            </a:r>
          </a:p>
        </p:txBody>
      </p:sp>
      <p:sp>
        <p:nvSpPr>
          <p:cNvPr id="4" name="Content Placeholder 13"/>
          <p:cNvSpPr>
            <a:spLocks noGrp="1"/>
          </p:cNvSpPr>
          <p:nvPr>
            <p:ph sz="quarter" idx="11"/>
          </p:nvPr>
        </p:nvSpPr>
        <p:spPr>
          <a:xfrm>
            <a:off x="429371" y="1212332"/>
            <a:ext cx="10989733" cy="572792"/>
          </a:xfrm>
        </p:spPr>
        <p:txBody>
          <a:bodyPr>
            <a:noAutofit/>
          </a:bodyPr>
          <a:lstStyle>
            <a:lvl1pPr marL="0" marR="0" indent="0" algn="l" defTabSz="1219170" rtl="0" eaLnBrk="1" fontAlgn="auto" latinLnBrk="0" hangingPunct="1">
              <a:lnSpc>
                <a:spcPct val="100000"/>
              </a:lnSpc>
              <a:spcBef>
                <a:spcPct val="20000"/>
              </a:spcBef>
              <a:spcAft>
                <a:spcPts val="0"/>
              </a:spcAft>
              <a:buClr>
                <a:schemeClr val="accent1"/>
              </a:buClr>
              <a:buSzTx/>
              <a:buFont typeface="Arial" charset="0"/>
              <a:buNone/>
              <a:tabLst/>
              <a:defRPr sz="2667">
                <a:solidFill>
                  <a:schemeClr val="tx1"/>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Picture 7">
            <a:extLst>
              <a:ext uri="{FF2B5EF4-FFF2-40B4-BE49-F238E27FC236}">
                <a16:creationId xmlns:a16="http://schemas.microsoft.com/office/drawing/2014/main" id="{08AAAB1C-D002-4C3B-8580-BC90B6B9CA9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10218462" y="6157164"/>
            <a:ext cx="2094593" cy="614992"/>
          </a:xfrm>
          <a:prstGeom prst="rect">
            <a:avLst/>
          </a:prstGeom>
        </p:spPr>
      </p:pic>
    </p:spTree>
    <p:extLst>
      <p:ext uri="{BB962C8B-B14F-4D97-AF65-F5344CB8AC3E}">
        <p14:creationId xmlns:p14="http://schemas.microsoft.com/office/powerpoint/2010/main" val="3117045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1B7059-9994-452B-97D3-B9424BDCF679}" type="datetimeFigureOut">
              <a:rPr lang="en-US" smtClean="0"/>
              <a:t>9/9/2020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790469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echnical Assistance">
    <p:spTree>
      <p:nvGrpSpPr>
        <p:cNvPr id="1" name=""/>
        <p:cNvGrpSpPr/>
        <p:nvPr/>
      </p:nvGrpSpPr>
      <p:grpSpPr>
        <a:xfrm>
          <a:off x="0" y="0"/>
          <a:ext cx="0" cy="0"/>
          <a:chOff x="0" y="0"/>
          <a:chExt cx="0" cy="0"/>
        </a:xfrm>
      </p:grpSpPr>
      <p:sp>
        <p:nvSpPr>
          <p:cNvPr id="18" name="Shape 2572"/>
          <p:cNvSpPr/>
          <p:nvPr userDrawn="1"/>
        </p:nvSpPr>
        <p:spPr>
          <a:xfrm>
            <a:off x="4760403" y="2786744"/>
            <a:ext cx="382533" cy="382533"/>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9818" y="8836"/>
                </a:lnTo>
                <a:lnTo>
                  <a:pt x="9818" y="4909"/>
                </a:lnTo>
                <a:cubicBezTo>
                  <a:pt x="9818" y="4638"/>
                  <a:pt x="9599" y="4418"/>
                  <a:pt x="9327" y="4418"/>
                </a:cubicBezTo>
                <a:cubicBezTo>
                  <a:pt x="9056" y="4418"/>
                  <a:pt x="8836" y="4638"/>
                  <a:pt x="8836" y="4909"/>
                </a:cubicBezTo>
                <a:lnTo>
                  <a:pt x="8836" y="8836"/>
                </a:lnTo>
                <a:lnTo>
                  <a:pt x="4909" y="8836"/>
                </a:lnTo>
                <a:cubicBezTo>
                  <a:pt x="4638" y="8836"/>
                  <a:pt x="4418" y="9056"/>
                  <a:pt x="4418" y="9327"/>
                </a:cubicBezTo>
                <a:cubicBezTo>
                  <a:pt x="4418" y="9599"/>
                  <a:pt x="4638" y="9818"/>
                  <a:pt x="4909" y="9818"/>
                </a:cubicBezTo>
                <a:lnTo>
                  <a:pt x="8836" y="9818"/>
                </a:lnTo>
                <a:lnTo>
                  <a:pt x="8836" y="13745"/>
                </a:lnTo>
                <a:cubicBezTo>
                  <a:pt x="8836" y="14017"/>
                  <a:pt x="9056" y="14236"/>
                  <a:pt x="9327" y="14236"/>
                </a:cubicBezTo>
                <a:cubicBezTo>
                  <a:pt x="9599" y="14236"/>
                  <a:pt x="9818" y="14017"/>
                  <a:pt x="9818" y="13745"/>
                </a:cubicBezTo>
                <a:lnTo>
                  <a:pt x="9818" y="9818"/>
                </a:lnTo>
                <a:lnTo>
                  <a:pt x="13745" y="9818"/>
                </a:lnTo>
                <a:cubicBezTo>
                  <a:pt x="14017" y="9818"/>
                  <a:pt x="14236" y="9599"/>
                  <a:pt x="14236" y="9327"/>
                </a:cubicBezTo>
                <a:cubicBezTo>
                  <a:pt x="14236" y="9056"/>
                  <a:pt x="14017" y="8836"/>
                  <a:pt x="13745" y="8836"/>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9" name="Shape 2557"/>
          <p:cNvSpPr/>
          <p:nvPr userDrawn="1"/>
        </p:nvSpPr>
        <p:spPr>
          <a:xfrm>
            <a:off x="724519" y="2852713"/>
            <a:ext cx="371544" cy="371544"/>
          </a:xfrm>
          <a:custGeom>
            <a:avLst/>
            <a:gdLst/>
            <a:ahLst/>
            <a:cxnLst>
              <a:cxn ang="0">
                <a:pos x="wd2" y="hd2"/>
              </a:cxn>
              <a:cxn ang="5400000">
                <a:pos x="wd2" y="hd2"/>
              </a:cxn>
              <a:cxn ang="10800000">
                <a:pos x="wd2" y="hd2"/>
              </a:cxn>
              <a:cxn ang="16200000">
                <a:pos x="wd2" y="hd2"/>
              </a:cxn>
            </a:cxnLst>
            <a:rect l="0" t="0" r="r" b="b"/>
            <a:pathLst>
              <a:path w="21600" h="21600" extrusionOk="0">
                <a:moveTo>
                  <a:pt x="12991" y="6559"/>
                </a:moveTo>
                <a:cubicBezTo>
                  <a:pt x="12727" y="6341"/>
                  <a:pt x="12420" y="6172"/>
                  <a:pt x="12078" y="6058"/>
                </a:cubicBezTo>
                <a:cubicBezTo>
                  <a:pt x="11737" y="5946"/>
                  <a:pt x="11367" y="5889"/>
                  <a:pt x="10978" y="5889"/>
                </a:cubicBezTo>
                <a:cubicBezTo>
                  <a:pt x="10477" y="5889"/>
                  <a:pt x="10025" y="5967"/>
                  <a:pt x="9633" y="6120"/>
                </a:cubicBezTo>
                <a:cubicBezTo>
                  <a:pt x="9239" y="6275"/>
                  <a:pt x="8900" y="6494"/>
                  <a:pt x="8623" y="6771"/>
                </a:cubicBezTo>
                <a:cubicBezTo>
                  <a:pt x="8346" y="7049"/>
                  <a:pt x="8133" y="7392"/>
                  <a:pt x="7992" y="7788"/>
                </a:cubicBezTo>
                <a:cubicBezTo>
                  <a:pt x="7853" y="8180"/>
                  <a:pt x="7782" y="8620"/>
                  <a:pt x="7782" y="9096"/>
                </a:cubicBezTo>
                <a:lnTo>
                  <a:pt x="7782" y="9217"/>
                </a:lnTo>
                <a:lnTo>
                  <a:pt x="8880" y="9217"/>
                </a:lnTo>
                <a:lnTo>
                  <a:pt x="8877" y="9093"/>
                </a:lnTo>
                <a:cubicBezTo>
                  <a:pt x="8868" y="8767"/>
                  <a:pt x="8908" y="8461"/>
                  <a:pt x="8993" y="8187"/>
                </a:cubicBezTo>
                <a:cubicBezTo>
                  <a:pt x="9079" y="7914"/>
                  <a:pt x="9207" y="7675"/>
                  <a:pt x="9377" y="7473"/>
                </a:cubicBezTo>
                <a:cubicBezTo>
                  <a:pt x="9545" y="7274"/>
                  <a:pt x="9762" y="7115"/>
                  <a:pt x="10024" y="7000"/>
                </a:cubicBezTo>
                <a:cubicBezTo>
                  <a:pt x="10287" y="6884"/>
                  <a:pt x="10594" y="6827"/>
                  <a:pt x="10937" y="6827"/>
                </a:cubicBezTo>
                <a:cubicBezTo>
                  <a:pt x="11182" y="6827"/>
                  <a:pt x="11418" y="6868"/>
                  <a:pt x="11639" y="6950"/>
                </a:cubicBezTo>
                <a:cubicBezTo>
                  <a:pt x="11858" y="7032"/>
                  <a:pt x="12053" y="7146"/>
                  <a:pt x="12218" y="7289"/>
                </a:cubicBezTo>
                <a:cubicBezTo>
                  <a:pt x="12381" y="7431"/>
                  <a:pt x="12512" y="7605"/>
                  <a:pt x="12609" y="7808"/>
                </a:cubicBezTo>
                <a:cubicBezTo>
                  <a:pt x="12704" y="8011"/>
                  <a:pt x="12752" y="8236"/>
                  <a:pt x="12752" y="8478"/>
                </a:cubicBezTo>
                <a:cubicBezTo>
                  <a:pt x="12752" y="8797"/>
                  <a:pt x="12674" y="9089"/>
                  <a:pt x="12519" y="9350"/>
                </a:cubicBezTo>
                <a:cubicBezTo>
                  <a:pt x="12359" y="9618"/>
                  <a:pt x="12154" y="9865"/>
                  <a:pt x="11913" y="10082"/>
                </a:cubicBezTo>
                <a:cubicBezTo>
                  <a:pt x="11624" y="10337"/>
                  <a:pt x="11374" y="10568"/>
                  <a:pt x="11170" y="10771"/>
                </a:cubicBezTo>
                <a:cubicBezTo>
                  <a:pt x="10959" y="10979"/>
                  <a:pt x="10789" y="11200"/>
                  <a:pt x="10662" y="11428"/>
                </a:cubicBezTo>
                <a:cubicBezTo>
                  <a:pt x="10534" y="11657"/>
                  <a:pt x="10441" y="11916"/>
                  <a:pt x="10385" y="12199"/>
                </a:cubicBezTo>
                <a:cubicBezTo>
                  <a:pt x="10329" y="12478"/>
                  <a:pt x="10305" y="12827"/>
                  <a:pt x="10315" y="13237"/>
                </a:cubicBezTo>
                <a:lnTo>
                  <a:pt x="10318" y="13355"/>
                </a:lnTo>
                <a:lnTo>
                  <a:pt x="11407" y="13355"/>
                </a:lnTo>
                <a:lnTo>
                  <a:pt x="11410" y="13237"/>
                </a:lnTo>
                <a:cubicBezTo>
                  <a:pt x="11418" y="12838"/>
                  <a:pt x="11436" y="12531"/>
                  <a:pt x="11463" y="12322"/>
                </a:cubicBezTo>
                <a:cubicBezTo>
                  <a:pt x="11488" y="12125"/>
                  <a:pt x="11538" y="11956"/>
                  <a:pt x="11611" y="11821"/>
                </a:cubicBezTo>
                <a:cubicBezTo>
                  <a:pt x="11687" y="11684"/>
                  <a:pt x="11803" y="11541"/>
                  <a:pt x="11959" y="11399"/>
                </a:cubicBezTo>
                <a:cubicBezTo>
                  <a:pt x="12127" y="11245"/>
                  <a:pt x="12351" y="11031"/>
                  <a:pt x="12630" y="10762"/>
                </a:cubicBezTo>
                <a:cubicBezTo>
                  <a:pt x="12979" y="10441"/>
                  <a:pt x="13270" y="10102"/>
                  <a:pt x="13495" y="9753"/>
                </a:cubicBezTo>
                <a:cubicBezTo>
                  <a:pt x="13729" y="9393"/>
                  <a:pt x="13847" y="8952"/>
                  <a:pt x="13847" y="8439"/>
                </a:cubicBezTo>
                <a:cubicBezTo>
                  <a:pt x="13847" y="8038"/>
                  <a:pt x="13770" y="7675"/>
                  <a:pt x="13618" y="7362"/>
                </a:cubicBezTo>
                <a:cubicBezTo>
                  <a:pt x="13467" y="7050"/>
                  <a:pt x="13256" y="6780"/>
                  <a:pt x="12991" y="6559"/>
                </a:cubicBezTo>
                <a:moveTo>
                  <a:pt x="10179" y="15706"/>
                </a:moveTo>
                <a:lnTo>
                  <a:pt x="11558" y="15706"/>
                </a:lnTo>
                <a:lnTo>
                  <a:pt x="11558" y="14072"/>
                </a:lnTo>
                <a:lnTo>
                  <a:pt x="10179" y="14072"/>
                </a:lnTo>
                <a:cubicBezTo>
                  <a:pt x="10179" y="14072"/>
                  <a:pt x="10179" y="15706"/>
                  <a:pt x="10179" y="15706"/>
                </a:cubicBezTo>
                <a:close/>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0" name="Shape 2538"/>
          <p:cNvSpPr/>
          <p:nvPr userDrawn="1"/>
        </p:nvSpPr>
        <p:spPr>
          <a:xfrm>
            <a:off x="8823459" y="2804160"/>
            <a:ext cx="341040" cy="414459"/>
          </a:xfrm>
          <a:custGeom>
            <a:avLst/>
            <a:gdLst/>
            <a:ahLst/>
            <a:cxnLst>
              <a:cxn ang="0">
                <a:pos x="wd2" y="hd2"/>
              </a:cxn>
              <a:cxn ang="5400000">
                <a:pos x="wd2" y="hd2"/>
              </a:cxn>
              <a:cxn ang="10800000">
                <a:pos x="wd2" y="hd2"/>
              </a:cxn>
              <a:cxn ang="16200000">
                <a:pos x="wd2" y="hd2"/>
              </a:cxn>
            </a:cxnLst>
            <a:rect l="0" t="0" r="r" b="b"/>
            <a:pathLst>
              <a:path w="21600" h="21600" extrusionOk="0">
                <a:moveTo>
                  <a:pt x="20400" y="5891"/>
                </a:moveTo>
                <a:lnTo>
                  <a:pt x="1200" y="5891"/>
                </a:lnTo>
                <a:lnTo>
                  <a:pt x="1200" y="3927"/>
                </a:lnTo>
                <a:lnTo>
                  <a:pt x="6000" y="3927"/>
                </a:lnTo>
                <a:cubicBezTo>
                  <a:pt x="6000" y="4469"/>
                  <a:pt x="6538" y="4909"/>
                  <a:pt x="7200" y="4909"/>
                </a:cubicBezTo>
                <a:lnTo>
                  <a:pt x="14400" y="4909"/>
                </a:lnTo>
                <a:cubicBezTo>
                  <a:pt x="15062" y="4909"/>
                  <a:pt x="15600" y="4469"/>
                  <a:pt x="15600" y="3927"/>
                </a:cubicBezTo>
                <a:lnTo>
                  <a:pt x="20400" y="3927"/>
                </a:lnTo>
                <a:cubicBezTo>
                  <a:pt x="20400" y="3927"/>
                  <a:pt x="20400" y="5891"/>
                  <a:pt x="20400" y="5891"/>
                </a:cubicBezTo>
                <a:close/>
                <a:moveTo>
                  <a:pt x="20400" y="20618"/>
                </a:moveTo>
                <a:lnTo>
                  <a:pt x="1200" y="20618"/>
                </a:lnTo>
                <a:lnTo>
                  <a:pt x="1200" y="6873"/>
                </a:lnTo>
                <a:lnTo>
                  <a:pt x="20400" y="6873"/>
                </a:lnTo>
                <a:cubicBezTo>
                  <a:pt x="20400" y="6873"/>
                  <a:pt x="20400" y="20618"/>
                  <a:pt x="20400" y="20618"/>
                </a:cubicBezTo>
                <a:close/>
                <a:moveTo>
                  <a:pt x="7200" y="1964"/>
                </a:moveTo>
                <a:lnTo>
                  <a:pt x="14400" y="1964"/>
                </a:lnTo>
                <a:lnTo>
                  <a:pt x="14400" y="3927"/>
                </a:lnTo>
                <a:lnTo>
                  <a:pt x="7200" y="3927"/>
                </a:lnTo>
                <a:cubicBezTo>
                  <a:pt x="7200" y="3927"/>
                  <a:pt x="7200" y="1964"/>
                  <a:pt x="7200" y="1964"/>
                </a:cubicBezTo>
                <a:close/>
                <a:moveTo>
                  <a:pt x="20400" y="2945"/>
                </a:moveTo>
                <a:lnTo>
                  <a:pt x="15600" y="2945"/>
                </a:lnTo>
                <a:lnTo>
                  <a:pt x="15600" y="1964"/>
                </a:lnTo>
                <a:cubicBezTo>
                  <a:pt x="15600" y="1422"/>
                  <a:pt x="15062" y="982"/>
                  <a:pt x="14400" y="982"/>
                </a:cubicBezTo>
                <a:lnTo>
                  <a:pt x="12000" y="982"/>
                </a:lnTo>
                <a:cubicBezTo>
                  <a:pt x="12000" y="440"/>
                  <a:pt x="11462" y="0"/>
                  <a:pt x="10800" y="0"/>
                </a:cubicBezTo>
                <a:cubicBezTo>
                  <a:pt x="10138" y="0"/>
                  <a:pt x="9600" y="440"/>
                  <a:pt x="9600" y="982"/>
                </a:cubicBezTo>
                <a:lnTo>
                  <a:pt x="7200" y="982"/>
                </a:lnTo>
                <a:cubicBezTo>
                  <a:pt x="6538" y="982"/>
                  <a:pt x="6000" y="1422"/>
                  <a:pt x="6000" y="1964"/>
                </a:cubicBezTo>
                <a:lnTo>
                  <a:pt x="6000" y="2945"/>
                </a:lnTo>
                <a:lnTo>
                  <a:pt x="1200" y="2945"/>
                </a:lnTo>
                <a:cubicBezTo>
                  <a:pt x="538" y="2945"/>
                  <a:pt x="0" y="3386"/>
                  <a:pt x="0" y="3927"/>
                </a:cubicBezTo>
                <a:lnTo>
                  <a:pt x="0" y="20618"/>
                </a:lnTo>
                <a:cubicBezTo>
                  <a:pt x="0" y="21160"/>
                  <a:pt x="538" y="21600"/>
                  <a:pt x="1200" y="21600"/>
                </a:cubicBezTo>
                <a:lnTo>
                  <a:pt x="20400" y="21600"/>
                </a:lnTo>
                <a:cubicBezTo>
                  <a:pt x="21062" y="21600"/>
                  <a:pt x="21600" y="21160"/>
                  <a:pt x="21600" y="20618"/>
                </a:cubicBezTo>
                <a:lnTo>
                  <a:pt x="21600" y="3927"/>
                </a:lnTo>
                <a:cubicBezTo>
                  <a:pt x="21600" y="3386"/>
                  <a:pt x="21062" y="2945"/>
                  <a:pt x="20400" y="2945"/>
                </a:cubicBezTo>
                <a:moveTo>
                  <a:pt x="4200" y="16691"/>
                </a:moveTo>
                <a:lnTo>
                  <a:pt x="15000" y="16691"/>
                </a:lnTo>
                <a:cubicBezTo>
                  <a:pt x="15331" y="16691"/>
                  <a:pt x="15600" y="16472"/>
                  <a:pt x="15600" y="16200"/>
                </a:cubicBezTo>
                <a:cubicBezTo>
                  <a:pt x="15600" y="15929"/>
                  <a:pt x="15331" y="15709"/>
                  <a:pt x="15000" y="15709"/>
                </a:cubicBezTo>
                <a:lnTo>
                  <a:pt x="4200" y="15709"/>
                </a:lnTo>
                <a:cubicBezTo>
                  <a:pt x="3869" y="15709"/>
                  <a:pt x="3600" y="15929"/>
                  <a:pt x="3600" y="16200"/>
                </a:cubicBezTo>
                <a:cubicBezTo>
                  <a:pt x="3600" y="16472"/>
                  <a:pt x="3869" y="16691"/>
                  <a:pt x="4200" y="16691"/>
                </a:cubicBezTo>
                <a:moveTo>
                  <a:pt x="4200" y="13745"/>
                </a:moveTo>
                <a:lnTo>
                  <a:pt x="17400" y="13745"/>
                </a:lnTo>
                <a:cubicBezTo>
                  <a:pt x="17731" y="13745"/>
                  <a:pt x="18000" y="13526"/>
                  <a:pt x="18000" y="13255"/>
                </a:cubicBezTo>
                <a:cubicBezTo>
                  <a:pt x="18000" y="12984"/>
                  <a:pt x="17731" y="12764"/>
                  <a:pt x="17400" y="12764"/>
                </a:cubicBezTo>
                <a:lnTo>
                  <a:pt x="4200" y="12764"/>
                </a:lnTo>
                <a:cubicBezTo>
                  <a:pt x="3869" y="12764"/>
                  <a:pt x="3600" y="12984"/>
                  <a:pt x="3600" y="13255"/>
                </a:cubicBezTo>
                <a:cubicBezTo>
                  <a:pt x="3600" y="13526"/>
                  <a:pt x="3869" y="13745"/>
                  <a:pt x="4200" y="13745"/>
                </a:cubicBezTo>
                <a:moveTo>
                  <a:pt x="4200" y="10800"/>
                </a:moveTo>
                <a:lnTo>
                  <a:pt x="11400" y="10800"/>
                </a:lnTo>
                <a:cubicBezTo>
                  <a:pt x="11731" y="10800"/>
                  <a:pt x="12000" y="10581"/>
                  <a:pt x="12000" y="10309"/>
                </a:cubicBezTo>
                <a:cubicBezTo>
                  <a:pt x="12000" y="10038"/>
                  <a:pt x="11731" y="9818"/>
                  <a:pt x="11400" y="9818"/>
                </a:cubicBezTo>
                <a:lnTo>
                  <a:pt x="4200" y="9818"/>
                </a:lnTo>
                <a:cubicBezTo>
                  <a:pt x="3869" y="9818"/>
                  <a:pt x="3600" y="10038"/>
                  <a:pt x="3600" y="10309"/>
                </a:cubicBezTo>
                <a:cubicBezTo>
                  <a:pt x="3600" y="10581"/>
                  <a:pt x="3869" y="10800"/>
                  <a:pt x="4200" y="10800"/>
                </a:cubicBezTo>
              </a:path>
            </a:pathLst>
          </a:custGeom>
          <a:solidFill>
            <a:schemeClr val="tx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cxnSp>
        <p:nvCxnSpPr>
          <p:cNvPr id="25" name="Straight Connector 24"/>
          <p:cNvCxnSpPr/>
          <p:nvPr userDrawn="1"/>
        </p:nvCxnSpPr>
        <p:spPr>
          <a:xfrm>
            <a:off x="733622"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4764448"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8795276" y="3367299"/>
            <a:ext cx="2576317"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userDrawn="1"/>
        </p:nvSpPr>
        <p:spPr>
          <a:xfrm>
            <a:off x="663577" y="3509519"/>
            <a:ext cx="2678113" cy="1323439"/>
          </a:xfrm>
          <a:prstGeom prst="rect">
            <a:avLst/>
          </a:prstGeom>
          <a:noFill/>
        </p:spPr>
        <p:txBody>
          <a:bodyPr wrap="square" rtlCol="0">
            <a:spAutoFit/>
          </a:bodyPr>
          <a:lstStyle/>
          <a:p>
            <a: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z="1600" b="0" i="0" kern="1200" dirty="0">
                <a:solidFill>
                  <a:srgbClr val="555858"/>
                </a:solidFill>
                <a:latin typeface="+mn-lt"/>
                <a:ea typeface="Gotham Light" charset="0"/>
                <a:cs typeface="Gotham Light" charset="0"/>
              </a:rPr>
              <a:t>If you require assistance during the session, type your inquiry into the question pane on the right side.</a:t>
            </a:r>
          </a:p>
        </p:txBody>
      </p:sp>
      <p:sp>
        <p:nvSpPr>
          <p:cNvPr id="32" name="TextBox 31"/>
          <p:cNvSpPr txBox="1"/>
          <p:nvPr userDrawn="1"/>
        </p:nvSpPr>
        <p:spPr>
          <a:xfrm>
            <a:off x="4696396" y="3509519"/>
            <a:ext cx="2678113" cy="1077218"/>
          </a:xfrm>
          <a:prstGeom prst="rect">
            <a:avLst/>
          </a:prstGeom>
          <a:noFill/>
        </p:spPr>
        <p:txBody>
          <a:bodyPr wrap="square" rtlCol="0">
            <a:spAutoFit/>
          </a:bodyPr>
          <a:lstStyle/>
          <a:p>
            <a:pPr marL="0" indent="0" algn="l" defTabSz="914377" rtl="0" eaLnBrk="1" latinLnBrk="0" hangingPunct="1">
              <a:lnSpc>
                <a:spcPct val="100000"/>
              </a:lnSpc>
              <a:spcBef>
                <a:spcPts val="1000"/>
              </a:spcBef>
              <a:buFont typeface="Arial" panose="020B0604020202020204" pitchFamily="34" charset="0"/>
              <a:buNone/>
            </a:pPr>
            <a:r>
              <a:rPr lang="en-US" sz="1600" b="0" i="0" kern="1200" dirty="0">
                <a:solidFill>
                  <a:srgbClr val="555858"/>
                </a:solidFill>
                <a:latin typeface="+mn-lt"/>
                <a:ea typeface="Gotham Light" charset="0"/>
                <a:cs typeface="Gotham Light" charset="0"/>
              </a:rPr>
              <a:t>Maximize your screen with the zoom button on the top of the presentation window.</a:t>
            </a:r>
          </a:p>
        </p:txBody>
      </p:sp>
      <p:sp>
        <p:nvSpPr>
          <p:cNvPr id="33" name="TextBox 32"/>
          <p:cNvSpPr txBox="1"/>
          <p:nvPr userDrawn="1"/>
        </p:nvSpPr>
        <p:spPr>
          <a:xfrm>
            <a:off x="8735234" y="3509519"/>
            <a:ext cx="2678113" cy="1077218"/>
          </a:xfrm>
          <a:prstGeom prst="rect">
            <a:avLst/>
          </a:prstGeom>
          <a:noFill/>
        </p:spPr>
        <p:txBody>
          <a:bodyPr wrap="square" rtlCol="0">
            <a:spAutoFit/>
          </a:bodyPr>
          <a:lstStyle/>
          <a:p>
            <a:pPr marL="0" indent="0" algn="l" defTabSz="914377" rtl="0" eaLnBrk="1" latinLnBrk="0" hangingPunct="1">
              <a:lnSpc>
                <a:spcPct val="100000"/>
              </a:lnSpc>
              <a:spcBef>
                <a:spcPts val="1000"/>
              </a:spcBef>
              <a:buFont typeface="Arial" panose="020B0604020202020204" pitchFamily="34" charset="0"/>
              <a:buNone/>
            </a:pPr>
            <a:r>
              <a:rPr lang="en-US" sz="1600" b="0" i="0" kern="1200" dirty="0">
                <a:solidFill>
                  <a:srgbClr val="555858"/>
                </a:solidFill>
                <a:latin typeface="+mn-lt"/>
                <a:ea typeface="Gotham Light" charset="0"/>
                <a:cs typeface="Gotham Light" charset="0"/>
              </a:rPr>
              <a:t>Please fill in the short evaluation following the session. It will appear in your web browser.</a:t>
            </a:r>
          </a:p>
        </p:txBody>
      </p:sp>
      <p:sp>
        <p:nvSpPr>
          <p:cNvPr id="34" name="TextBox 33"/>
          <p:cNvSpPr txBox="1"/>
          <p:nvPr userDrawn="1"/>
        </p:nvSpPr>
        <p:spPr>
          <a:xfrm>
            <a:off x="527991" y="487637"/>
            <a:ext cx="11191043" cy="590931"/>
          </a:xfrm>
          <a:prstGeom prst="rect">
            <a:avLst/>
          </a:prstGeom>
          <a:noFill/>
        </p:spPr>
        <p:txBody>
          <a:bodyPr wrap="square" rtlCol="0">
            <a:spAutoFit/>
          </a:bodyPr>
          <a:lstStyle/>
          <a:p>
            <a:pPr marL="0" algn="l" defTabSz="914377" rtl="0" eaLnBrk="1" latinLnBrk="0" hangingPunct="1">
              <a:lnSpc>
                <a:spcPct val="90000"/>
              </a:lnSpc>
              <a:spcBef>
                <a:spcPct val="0"/>
              </a:spcBef>
              <a:buNone/>
            </a:pPr>
            <a:r>
              <a:rPr lang="en-US" sz="3600" dirty="0">
                <a:latin typeface="+mj-lt"/>
              </a:rPr>
              <a:t>Technical Assistance</a:t>
            </a:r>
            <a:endParaRPr lang="en-US" sz="3600" b="0" i="0" kern="1200" baseline="0" dirty="0">
              <a:solidFill>
                <a:schemeClr val="tx1"/>
              </a:solidFill>
              <a:latin typeface="+mj-lt"/>
              <a:ea typeface="Gotham Light" charset="0"/>
              <a:cs typeface="Gotham Light" charset="0"/>
            </a:endParaRPr>
          </a:p>
        </p:txBody>
      </p:sp>
    </p:spTree>
    <p:extLst>
      <p:ext uri="{BB962C8B-B14F-4D97-AF65-F5344CB8AC3E}">
        <p14:creationId xmlns:p14="http://schemas.microsoft.com/office/powerpoint/2010/main" val="40207155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668264" y="4629790"/>
            <a:ext cx="6027955" cy="604977"/>
          </a:xfrm>
          <a:prstGeom prst="rect">
            <a:avLst/>
          </a:prstGeom>
        </p:spPr>
        <p:txBody>
          <a:bodyPr vert="horz" lIns="91440" tIns="45720" rIns="91440" bIns="45720" rtlCol="0" anchor="t">
            <a:noAutofit/>
          </a:bodyPr>
          <a:lstStyle>
            <a:lvl1pPr marL="0" indent="0" algn="l">
              <a:buNone/>
              <a:defRPr lang="en-US" dirty="0">
                <a:solidFill>
                  <a:schemeClr val="accent3"/>
                </a:solidFill>
                <a:latin typeface="+mn-lt"/>
                <a:cs typeface="Segoe UI Light"/>
              </a:defRPr>
            </a:lvl1pPr>
          </a:lstStyle>
          <a:p>
            <a:pPr lvl="0"/>
            <a:r>
              <a:rPr lang="en-CA" dirty="0"/>
              <a:t>Subtitle</a:t>
            </a:r>
            <a:endParaRPr lang="en-US" dirty="0"/>
          </a:p>
        </p:txBody>
      </p:sp>
      <p:sp>
        <p:nvSpPr>
          <p:cNvPr id="8" name="Text Placeholder 6"/>
          <p:cNvSpPr>
            <a:spLocks noGrp="1"/>
          </p:cNvSpPr>
          <p:nvPr>
            <p:ph type="body" sz="quarter" idx="10" hasCustomPrompt="1"/>
          </p:nvPr>
        </p:nvSpPr>
        <p:spPr>
          <a:xfrm>
            <a:off x="668108" y="5597237"/>
            <a:ext cx="6028267" cy="573617"/>
          </a:xfrm>
        </p:spPr>
        <p:txBody>
          <a:bodyPr/>
          <a:lstStyle>
            <a:lvl1pPr marL="0" indent="0" algn="l" defTabSz="609585" rtl="0" eaLnBrk="1" latinLnBrk="0" hangingPunct="1">
              <a:lnSpc>
                <a:spcPct val="100000"/>
              </a:lnSpc>
              <a:spcBef>
                <a:spcPts val="0"/>
              </a:spcBef>
              <a:spcAft>
                <a:spcPts val="0"/>
              </a:spcAft>
              <a:buFont typeface="Arial"/>
              <a:buNone/>
              <a:defRPr lang="en-US" sz="1867" b="0" kern="1200" baseline="0" dirty="0" smtClean="0">
                <a:solidFill>
                  <a:schemeClr val="bg2">
                    <a:lumMod val="50000"/>
                  </a:schemeClr>
                </a:solidFill>
                <a:latin typeface="+mn-lt"/>
                <a:ea typeface="+mn-ea"/>
                <a:cs typeface="Century Gothic"/>
              </a:defRPr>
            </a:lvl1pPr>
          </a:lstStyle>
          <a:p>
            <a:pPr lvl="0"/>
            <a:r>
              <a:rPr lang="en-US" dirty="0"/>
              <a:t>Speaker Name, Title, Company</a:t>
            </a:r>
          </a:p>
        </p:txBody>
      </p:sp>
      <p:sp>
        <p:nvSpPr>
          <p:cNvPr id="9" name="Text Placeholder 9"/>
          <p:cNvSpPr>
            <a:spLocks noGrp="1"/>
          </p:cNvSpPr>
          <p:nvPr>
            <p:ph type="body" sz="quarter" idx="11" hasCustomPrompt="1"/>
          </p:nvPr>
        </p:nvSpPr>
        <p:spPr>
          <a:xfrm>
            <a:off x="668108" y="3274739"/>
            <a:ext cx="6028267" cy="1289540"/>
          </a:xfrm>
        </p:spPr>
        <p:txBody>
          <a:bodyPr anchor="b"/>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dirty="0"/>
              <a:t>Title here: No </a:t>
            </a:r>
          </a:p>
          <a:p>
            <a:pPr lvl="0"/>
            <a:r>
              <a:rPr lang="en-US" dirty="0"/>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9184703" y="-30678"/>
            <a:ext cx="3036759" cy="5693347"/>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7599063" y="-59498"/>
            <a:ext cx="4635267" cy="6970361"/>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a:extLst>
              <a:ext uri="{FF2B5EF4-FFF2-40B4-BE49-F238E27FC236}">
                <a16:creationId xmlns:a16="http://schemas.microsoft.com/office/drawing/2014/main" id="{B1310108-2282-412A-8070-EA1D9ED737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668108" y="475576"/>
            <a:ext cx="3482360" cy="1224325"/>
          </a:xfrm>
          <a:prstGeom prst="rect">
            <a:avLst/>
          </a:prstGeom>
        </p:spPr>
      </p:pic>
      <p:sp>
        <p:nvSpPr>
          <p:cNvPr id="10" name="Rectangle 9">
            <a:extLst>
              <a:ext uri="{FF2B5EF4-FFF2-40B4-BE49-F238E27FC236}">
                <a16:creationId xmlns:a16="http://schemas.microsoft.com/office/drawing/2014/main" id="{242937A2-246C-437D-BD64-FAADC150E705}"/>
              </a:ext>
            </a:extLst>
          </p:cNvPr>
          <p:cNvSpPr/>
          <p:nvPr userDrawn="1"/>
        </p:nvSpPr>
        <p:spPr>
          <a:xfrm>
            <a:off x="8708" y="6339837"/>
            <a:ext cx="12226832"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11" name="TextBox 10">
            <a:extLst>
              <a:ext uri="{FF2B5EF4-FFF2-40B4-BE49-F238E27FC236}">
                <a16:creationId xmlns:a16="http://schemas.microsoft.com/office/drawing/2014/main" id="{4C774E55-93D3-4D0C-B839-F83522AF2C29}"/>
              </a:ext>
            </a:extLst>
          </p:cNvPr>
          <p:cNvSpPr txBox="1"/>
          <p:nvPr userDrawn="1"/>
        </p:nvSpPr>
        <p:spPr>
          <a:xfrm>
            <a:off x="7672251" y="6387528"/>
            <a:ext cx="6261464" cy="461665"/>
          </a:xfrm>
          <a:prstGeom prst="rect">
            <a:avLst/>
          </a:prstGeom>
          <a:noFill/>
        </p:spPr>
        <p:txBody>
          <a:bodyPr wrap="square" rtlCol="0">
            <a:spAutoFit/>
          </a:bodyPr>
          <a:lstStyle/>
          <a:p>
            <a:r>
              <a:rPr lang="en-CA" sz="2400" i="1" dirty="0">
                <a:solidFill>
                  <a:schemeClr val="tx1">
                    <a:lumMod val="50000"/>
                    <a:lumOff val="50000"/>
                  </a:schemeClr>
                </a:solidFill>
              </a:rPr>
              <a:t>Presenting Sponsor</a:t>
            </a:r>
          </a:p>
        </p:txBody>
      </p:sp>
    </p:spTree>
    <p:extLst>
      <p:ext uri="{BB962C8B-B14F-4D97-AF65-F5344CB8AC3E}">
        <p14:creationId xmlns:p14="http://schemas.microsoft.com/office/powerpoint/2010/main" val="21030050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Questions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5239698" y="-126649"/>
            <a:ext cx="1758209" cy="1224317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Picture 7">
            <a:extLst>
              <a:ext uri="{FF2B5EF4-FFF2-40B4-BE49-F238E27FC236}">
                <a16:creationId xmlns:a16="http://schemas.microsoft.com/office/drawing/2014/main" id="{F5A84B34-3F96-4B87-960D-71665890332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5166" y="-815658"/>
            <a:ext cx="7452905" cy="7452905"/>
          </a:xfrm>
          <a:prstGeom prst="rect">
            <a:avLst/>
          </a:prstGeom>
        </p:spPr>
      </p:pic>
      <p:sp>
        <p:nvSpPr>
          <p:cNvPr id="4" name="Rectangle 3">
            <a:extLst>
              <a:ext uri="{FF2B5EF4-FFF2-40B4-BE49-F238E27FC236}">
                <a16:creationId xmlns:a16="http://schemas.microsoft.com/office/drawing/2014/main" id="{FABCE397-993C-4E25-BAF8-1D0B6E5C7597}"/>
              </a:ext>
            </a:extLst>
          </p:cNvPr>
          <p:cNvSpPr/>
          <p:nvPr userDrawn="1"/>
        </p:nvSpPr>
        <p:spPr>
          <a:xfrm>
            <a:off x="3735421" y="6296603"/>
            <a:ext cx="8500119"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5" name="TextBox 4">
            <a:extLst>
              <a:ext uri="{FF2B5EF4-FFF2-40B4-BE49-F238E27FC236}">
                <a16:creationId xmlns:a16="http://schemas.microsoft.com/office/drawing/2014/main" id="{6EC17FD1-15DB-4C31-A374-1A232E748480}"/>
              </a:ext>
            </a:extLst>
          </p:cNvPr>
          <p:cNvSpPr txBox="1"/>
          <p:nvPr userDrawn="1"/>
        </p:nvSpPr>
        <p:spPr>
          <a:xfrm>
            <a:off x="7672251" y="6387528"/>
            <a:ext cx="6261464" cy="461665"/>
          </a:xfrm>
          <a:prstGeom prst="rect">
            <a:avLst/>
          </a:prstGeom>
          <a:noFill/>
        </p:spPr>
        <p:txBody>
          <a:bodyPr wrap="square" rtlCol="0">
            <a:spAutoFit/>
          </a:bodyPr>
          <a:lstStyle/>
          <a:p>
            <a:r>
              <a:rPr lang="en-CA" sz="2400" i="1" dirty="0">
                <a:solidFill>
                  <a:schemeClr val="tx1">
                    <a:lumMod val="50000"/>
                    <a:lumOff val="50000"/>
                  </a:schemeClr>
                </a:solidFill>
              </a:rPr>
              <a:t>Presenting Sponsor</a:t>
            </a:r>
          </a:p>
        </p:txBody>
      </p:sp>
    </p:spTree>
    <p:extLst>
      <p:ext uri="{BB962C8B-B14F-4D97-AF65-F5344CB8AC3E}">
        <p14:creationId xmlns:p14="http://schemas.microsoft.com/office/powerpoint/2010/main" val="375308541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Explore PASS">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5909C2A-B83E-4E9F-8ABC-883AC277681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6037" y="3178654"/>
            <a:ext cx="5383993" cy="2691997"/>
          </a:xfrm>
          <a:prstGeom prst="rect">
            <a:avLst/>
          </a:prstGeom>
        </p:spPr>
      </p:pic>
      <p:sp>
        <p:nvSpPr>
          <p:cNvPr id="55" name="Parallelogram 53">
            <a:extLst>
              <a:ext uri="{FF2B5EF4-FFF2-40B4-BE49-F238E27FC236}">
                <a16:creationId xmlns:a16="http://schemas.microsoft.com/office/drawing/2014/main" id="{F81D10A2-6548-A247-B1CE-91A23F5CA139}"/>
              </a:ext>
            </a:extLst>
          </p:cNvPr>
          <p:cNvSpPr/>
          <p:nvPr userDrawn="1"/>
        </p:nvSpPr>
        <p:spPr>
          <a:xfrm rot="10800000" flipV="1">
            <a:off x="-102353" y="-38209"/>
            <a:ext cx="4509149" cy="6946413"/>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1085" h="6625887">
                <a:moveTo>
                  <a:pt x="0" y="6618452"/>
                </a:moveTo>
                <a:lnTo>
                  <a:pt x="3531945" y="0"/>
                </a:lnTo>
                <a:lnTo>
                  <a:pt x="4228795" y="8082"/>
                </a:lnTo>
                <a:lnTo>
                  <a:pt x="4301085" y="6625887"/>
                </a:lnTo>
                <a:lnTo>
                  <a:pt x="0" y="661845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4" name="Parallelogram 53">
            <a:extLst>
              <a:ext uri="{FF2B5EF4-FFF2-40B4-BE49-F238E27FC236}">
                <a16:creationId xmlns:a16="http://schemas.microsoft.com/office/drawing/2014/main" id="{7ED47A30-94DB-5A42-996E-431E8368B0A5}"/>
              </a:ext>
            </a:extLst>
          </p:cNvPr>
          <p:cNvSpPr/>
          <p:nvPr userDrawn="1"/>
        </p:nvSpPr>
        <p:spPr>
          <a:xfrm rot="10800000">
            <a:off x="-128859" y="-43749"/>
            <a:ext cx="6121296" cy="6965025"/>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00" h="4973135">
                <a:moveTo>
                  <a:pt x="0" y="4965700"/>
                </a:moveTo>
                <a:lnTo>
                  <a:pt x="2647627" y="0"/>
                </a:lnTo>
                <a:lnTo>
                  <a:pt x="4370700" y="12935"/>
                </a:lnTo>
                <a:lnTo>
                  <a:pt x="4301085" y="4973135"/>
                </a:lnTo>
                <a:lnTo>
                  <a:pt x="0" y="4965700"/>
                </a:lnTo>
                <a:close/>
              </a:path>
            </a:pathLst>
          </a:custGeom>
          <a:solidFill>
            <a:schemeClr val="accent4">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Rectangle 31">
            <a:hlinkClick r:id="rId3"/>
          </p:cNvPr>
          <p:cNvSpPr/>
          <p:nvPr userDrawn="1"/>
        </p:nvSpPr>
        <p:spPr>
          <a:xfrm>
            <a:off x="5374231" y="2618058"/>
            <a:ext cx="6417263" cy="7717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l"/>
            <a:r>
              <a:rPr lang="en-US" sz="1200" dirty="0">
                <a:solidFill>
                  <a:schemeClr val="bg2">
                    <a:lumMod val="50000"/>
                  </a:schemeClr>
                </a:solidFill>
              </a:rPr>
              <a:t>PASS’ flagship event takes place in Seattle, Washington</a:t>
            </a:r>
          </a:p>
          <a:p>
            <a:pPr algn="l"/>
            <a:r>
              <a:rPr lang="en-US" sz="1200" dirty="0">
                <a:solidFill>
                  <a:schemeClr val="bg2">
                    <a:lumMod val="50000"/>
                  </a:schemeClr>
                </a:solidFill>
              </a:rPr>
              <a:t>November 5-8, 2019</a:t>
            </a:r>
          </a:p>
          <a:p>
            <a:pPr algn="l"/>
            <a:r>
              <a:rPr lang="en-US" sz="1200" b="1" dirty="0">
                <a:solidFill>
                  <a:schemeClr val="bg2">
                    <a:lumMod val="50000"/>
                  </a:schemeClr>
                </a:solidFill>
              </a:rPr>
              <a:t>PASSsummit.com</a:t>
            </a:r>
          </a:p>
        </p:txBody>
      </p:sp>
      <p:sp>
        <p:nvSpPr>
          <p:cNvPr id="35" name="Rectangle 34">
            <a:hlinkClick r:id="rId4"/>
          </p:cNvPr>
          <p:cNvSpPr/>
          <p:nvPr userDrawn="1"/>
        </p:nvSpPr>
        <p:spPr>
          <a:xfrm>
            <a:off x="5374232" y="5544372"/>
            <a:ext cx="6121297"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l"/>
            <a:r>
              <a:rPr lang="en-US" sz="1200" dirty="0">
                <a:solidFill>
                  <a:schemeClr val="bg2">
                    <a:lumMod val="50000"/>
                  </a:schemeClr>
                </a:solidFill>
              </a:rPr>
              <a:t>PASS Partner Marathon: Dell Technologies</a:t>
            </a:r>
          </a:p>
          <a:p>
            <a:pPr algn="l"/>
            <a:r>
              <a:rPr lang="en-US" sz="1200" b="1" dirty="0">
                <a:solidFill>
                  <a:schemeClr val="bg2">
                    <a:lumMod val="50000"/>
                  </a:schemeClr>
                </a:solidFill>
              </a:rPr>
              <a:t>SQL Server 2019 and Containerization: Considerations for a Changing World</a:t>
            </a:r>
          </a:p>
          <a:p>
            <a:pPr algn="l"/>
            <a:r>
              <a:rPr lang="en-US" sz="1200" dirty="0">
                <a:solidFill>
                  <a:schemeClr val="bg2">
                    <a:lumMod val="50000"/>
                  </a:schemeClr>
                </a:solidFill>
              </a:rPr>
              <a:t>October 30, 2019</a:t>
            </a:r>
          </a:p>
        </p:txBody>
      </p:sp>
      <p:cxnSp>
        <p:nvCxnSpPr>
          <p:cNvPr id="50" name="Straight Connector 49">
            <a:extLst>
              <a:ext uri="{FF2B5EF4-FFF2-40B4-BE49-F238E27FC236}">
                <a16:creationId xmlns:a16="http://schemas.microsoft.com/office/drawing/2014/main" id="{1B4074C3-6F2F-D349-85B5-0850C0A27234}"/>
              </a:ext>
            </a:extLst>
          </p:cNvPr>
          <p:cNvCxnSpPr>
            <a:cxnSpLocks/>
          </p:cNvCxnSpPr>
          <p:nvPr userDrawn="1"/>
        </p:nvCxnSpPr>
        <p:spPr>
          <a:xfrm flipH="1">
            <a:off x="5580567" y="3589305"/>
            <a:ext cx="5910620" cy="0"/>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49" name="Title 3"/>
          <p:cNvSpPr txBox="1">
            <a:spLocks/>
          </p:cNvSpPr>
          <p:nvPr userDrawn="1"/>
        </p:nvSpPr>
        <p:spPr>
          <a:xfrm>
            <a:off x="400506" y="1871825"/>
            <a:ext cx="3503429" cy="1717481"/>
          </a:xfrm>
          <a:prstGeom prst="rect">
            <a:avLst/>
          </a:prstGeom>
        </p:spPr>
        <p:txBody>
          <a:bodyPr vert="horz" lIns="121920" tIns="60960" rIns="121920" bIns="6096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indent="0" algn="l">
              <a:lnSpc>
                <a:spcPct val="90000"/>
              </a:lnSpc>
              <a:tabLst>
                <a:tab pos="5784706" algn="l"/>
              </a:tabLst>
            </a:pPr>
            <a:r>
              <a:rPr lang="en-US" sz="5333" dirty="0">
                <a:solidFill>
                  <a:schemeClr val="bg2"/>
                </a:solidFill>
              </a:rPr>
              <a:t>Upcoming</a:t>
            </a:r>
          </a:p>
          <a:p>
            <a:pPr marL="0" indent="0" algn="l">
              <a:lnSpc>
                <a:spcPct val="90000"/>
              </a:lnSpc>
              <a:tabLst>
                <a:tab pos="5784706" algn="l"/>
              </a:tabLst>
            </a:pPr>
            <a:r>
              <a:rPr lang="en-US" sz="5333" dirty="0">
                <a:solidFill>
                  <a:schemeClr val="bg2"/>
                </a:solidFill>
              </a:rPr>
              <a:t>Events</a:t>
            </a:r>
          </a:p>
        </p:txBody>
      </p:sp>
      <p:pic>
        <p:nvPicPr>
          <p:cNvPr id="8" name="Picture 7">
            <a:extLst>
              <a:ext uri="{FF2B5EF4-FFF2-40B4-BE49-F238E27FC236}">
                <a16:creationId xmlns:a16="http://schemas.microsoft.com/office/drawing/2014/main" id="{90962E39-60E4-4BA6-8BAF-65A04CAE71DB}"/>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8572" t="29882" b="34165"/>
          <a:stretch/>
        </p:blipFill>
        <p:spPr>
          <a:xfrm>
            <a:off x="5463823" y="764341"/>
            <a:ext cx="5256208" cy="2066929"/>
          </a:xfrm>
          <a:prstGeom prst="rect">
            <a:avLst/>
          </a:prstGeom>
        </p:spPr>
      </p:pic>
    </p:spTree>
    <p:extLst>
      <p:ext uri="{BB962C8B-B14F-4D97-AF65-F5344CB8AC3E}">
        <p14:creationId xmlns:p14="http://schemas.microsoft.com/office/powerpoint/2010/main" val="9276275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2" y="2784351"/>
            <a:ext cx="113082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Tree>
    <p:extLst>
      <p:ext uri="{BB962C8B-B14F-4D97-AF65-F5344CB8AC3E}">
        <p14:creationId xmlns:p14="http://schemas.microsoft.com/office/powerpoint/2010/main" val="362727867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9" y="2947373"/>
            <a:ext cx="9401560" cy="1875727"/>
          </a:xfrm>
          <a:noFill/>
        </p:spPr>
        <p:txBody>
          <a:bodyPr lIns="0" tIns="0" rIns="0" bIns="182880" anchor="b" anchorCtr="0"/>
          <a:lstStyle>
            <a:lvl1pPr>
              <a:defRPr sz="5295"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584200" y="4838791"/>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77400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4_Title Slide">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3CB447-3BB5-324B-BA50-457277EEF4F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333" r="17796"/>
          <a:stretch/>
        </p:blipFill>
        <p:spPr>
          <a:xfrm>
            <a:off x="3872754" y="0"/>
            <a:ext cx="8319247" cy="6858000"/>
          </a:xfrm>
          <a:prstGeom prst="rect">
            <a:avLst/>
          </a:prstGeom>
        </p:spPr>
      </p:pic>
      <p:sp>
        <p:nvSpPr>
          <p:cNvPr id="8" name="Rectangle 7">
            <a:extLst>
              <a:ext uri="{FF2B5EF4-FFF2-40B4-BE49-F238E27FC236}">
                <a16:creationId xmlns:a16="http://schemas.microsoft.com/office/drawing/2014/main" id="{6938B577-D750-FB44-9798-AD7D5107C9AD}"/>
              </a:ext>
            </a:extLst>
          </p:cNvPr>
          <p:cNvSpPr/>
          <p:nvPr userDrawn="1"/>
        </p:nvSpPr>
        <p:spPr>
          <a:xfrm rot="16200000">
            <a:off x="3182401" y="380995"/>
            <a:ext cx="6858000" cy="6096003"/>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21712" y="4039823"/>
            <a:ext cx="7677261"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21712" y="2499871"/>
            <a:ext cx="7677261" cy="1367244"/>
          </a:xfrm>
          <a:prstGeom prst="rect">
            <a:avLst/>
          </a:prstGeom>
        </p:spPr>
        <p:txBody>
          <a:bodyPr anchor="b"/>
          <a:lstStyle>
            <a:lvl1pPr>
              <a:defRPr sz="6400" b="0" i="0">
                <a:solidFill>
                  <a:schemeClr val="bg2"/>
                </a:solidFill>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21712" y="5687650"/>
            <a:ext cx="7677261"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bg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pic>
        <p:nvPicPr>
          <p:cNvPr id="9" name="Picture 8">
            <a:extLst>
              <a:ext uri="{FF2B5EF4-FFF2-40B4-BE49-F238E27FC236}">
                <a16:creationId xmlns:a16="http://schemas.microsoft.com/office/drawing/2014/main" id="{AEA2E6AB-EA2C-1E4E-82AA-59C2534FE3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269635900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PK -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405181585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PK - Title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138764030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786721-E37B-9B40-8F8F-0345515258F2}"/>
              </a:ext>
            </a:extLst>
          </p:cNvPr>
          <p:cNvPicPr>
            <a:picLocks noChangeAspect="1"/>
          </p:cNvPicPr>
          <p:nvPr userDrawn="1"/>
        </p:nvPicPr>
        <p:blipFill>
          <a:blip r:embed="rId2"/>
          <a:stretch>
            <a:fillRect/>
          </a:stretch>
        </p:blipFill>
        <p:spPr>
          <a:xfrm>
            <a:off x="0" y="3049"/>
            <a:ext cx="12192000" cy="6851904"/>
          </a:xfrm>
          <a:prstGeom prst="rect">
            <a:avLst/>
          </a:prstGeom>
        </p:spPr>
      </p:pic>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6" name="TextBox 5">
            <a:extLst>
              <a:ext uri="{FF2B5EF4-FFF2-40B4-BE49-F238E27FC236}">
                <a16:creationId xmlns:a16="http://schemas.microsoft.com/office/drawing/2014/main" id="{B0DDF181-3270-DA41-B667-15C2871DAF2C}"/>
              </a:ext>
            </a:extLst>
          </p:cNvPr>
          <p:cNvSpPr txBox="1"/>
          <p:nvPr userDrawn="1"/>
        </p:nvSpPr>
        <p:spPr>
          <a:xfrm>
            <a:off x="838199" y="6431190"/>
            <a:ext cx="3793524" cy="215444"/>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800">
                <a:solidFill>
                  <a:schemeClr val="accent3"/>
                </a:solidFill>
              </a:rPr>
              <a:t>Confidential for internal use only</a:t>
            </a:r>
          </a:p>
        </p:txBody>
      </p:sp>
      <p:sp>
        <p:nvSpPr>
          <p:cNvPr id="7" name="Title 1">
            <a:extLst>
              <a:ext uri="{FF2B5EF4-FFF2-40B4-BE49-F238E27FC236}">
                <a16:creationId xmlns:a16="http://schemas.microsoft.com/office/drawing/2014/main" id="{82DD5684-DA30-DE4B-AA81-693259D515B7}"/>
              </a:ext>
            </a:extLst>
          </p:cNvPr>
          <p:cNvSpPr>
            <a:spLocks noGrp="1"/>
          </p:cNvSpPr>
          <p:nvPr>
            <p:ph type="ctrTitle" hasCustomPrompt="1"/>
          </p:nvPr>
        </p:nvSpPr>
        <p:spPr>
          <a:xfrm>
            <a:off x="1072056" y="1122363"/>
            <a:ext cx="9595945" cy="2387600"/>
          </a:xfrm>
        </p:spPr>
        <p:txBody>
          <a:bodyPr anchor="b"/>
          <a:lstStyle>
            <a:lvl1pPr algn="l">
              <a:defRPr sz="6000">
                <a:solidFill>
                  <a:schemeClr val="bg1"/>
                </a:solidFill>
              </a:defRPr>
            </a:lvl1pPr>
          </a:lstStyle>
          <a:p>
            <a:r>
              <a:rPr lang="en-US"/>
              <a:t>Section title page</a:t>
            </a:r>
          </a:p>
        </p:txBody>
      </p:sp>
      <p:sp>
        <p:nvSpPr>
          <p:cNvPr id="8" name="Subtitle 2">
            <a:extLst>
              <a:ext uri="{FF2B5EF4-FFF2-40B4-BE49-F238E27FC236}">
                <a16:creationId xmlns:a16="http://schemas.microsoft.com/office/drawing/2014/main" id="{2273D6FE-3673-1F47-8AEC-3CEC7E26A6A0}"/>
              </a:ext>
            </a:extLst>
          </p:cNvPr>
          <p:cNvSpPr>
            <a:spLocks noGrp="1"/>
          </p:cNvSpPr>
          <p:nvPr>
            <p:ph type="subTitle" idx="1" hasCustomPrompt="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Subtitle if you need it</a:t>
            </a:r>
          </a:p>
        </p:txBody>
      </p:sp>
    </p:spTree>
    <p:extLst>
      <p:ext uri="{BB962C8B-B14F-4D97-AF65-F5344CB8AC3E}">
        <p14:creationId xmlns:p14="http://schemas.microsoft.com/office/powerpoint/2010/main" val="17429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1B7059-9994-452B-97D3-B9424BDCF679}" type="datetimeFigureOut">
              <a:rPr lang="en-US" smtClean="0"/>
              <a:t>9/9/2020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6389273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29317117-AA1F-464C-8086-CE88558BEC16}"/>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34683"/>
            <a:ext cx="10536237" cy="4801004"/>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211523011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46044"/>
            <a:ext cx="10536237" cy="478964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60843208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cxnSp>
        <p:nvCxnSpPr>
          <p:cNvPr id="7" name="Straight Connector 6">
            <a:extLst>
              <a:ext uri="{FF2B5EF4-FFF2-40B4-BE49-F238E27FC236}">
                <a16:creationId xmlns:a16="http://schemas.microsoft.com/office/drawing/2014/main" id="{03E69DA5-5A22-447A-97D9-CC3D5F78D6D7}"/>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2531878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168172051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tandar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10499458"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1" y="438907"/>
            <a:ext cx="7412826"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10499457"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63498419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tent with bullets and chart or pic">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Content Placeholder 2">
            <a:extLst>
              <a:ext uri="{FF2B5EF4-FFF2-40B4-BE49-F238E27FC236}">
                <a16:creationId xmlns:a16="http://schemas.microsoft.com/office/drawing/2014/main" id="{FAF4B17A-20F4-3240-AC07-023CEA8F0E84}"/>
              </a:ext>
            </a:extLst>
          </p:cNvPr>
          <p:cNvSpPr>
            <a:spLocks noGrp="1"/>
          </p:cNvSpPr>
          <p:nvPr>
            <p:ph sz="quarter" idx="13" hasCustomPrompt="1"/>
          </p:nvPr>
        </p:nvSpPr>
        <p:spPr>
          <a:xfrm>
            <a:off x="6120116" y="133350"/>
            <a:ext cx="5943600" cy="5943600"/>
          </a:xfrm>
          <a:prstGeom prst="rect">
            <a:avLst/>
          </a:prstGeom>
        </p:spPr>
        <p:txBody>
          <a:bodyPr/>
          <a:lstStyle/>
          <a:p>
            <a:pPr lvl="0"/>
            <a:r>
              <a:rPr lang="en-US"/>
              <a:t>Photo or chart here</a:t>
            </a:r>
          </a:p>
        </p:txBody>
      </p:sp>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2" y="781050"/>
            <a:ext cx="6916737"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5111750"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01664277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ent with emphasis column">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7268108"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Tree>
    <p:extLst>
      <p:ext uri="{BB962C8B-B14F-4D97-AF65-F5344CB8AC3E}">
        <p14:creationId xmlns:p14="http://schemas.microsoft.com/office/powerpoint/2010/main" val="9037337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ent with explainer paragraph">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2448232"/>
            <a:ext cx="7268108" cy="3776356"/>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
        <p:nvSpPr>
          <p:cNvPr id="13" name="Text Placeholder 10">
            <a:extLst>
              <a:ext uri="{FF2B5EF4-FFF2-40B4-BE49-F238E27FC236}">
                <a16:creationId xmlns:a16="http://schemas.microsoft.com/office/drawing/2014/main" id="{E22E90BD-B590-BA45-A263-E6D35B081230}"/>
              </a:ext>
            </a:extLst>
          </p:cNvPr>
          <p:cNvSpPr>
            <a:spLocks noGrp="1"/>
          </p:cNvSpPr>
          <p:nvPr>
            <p:ph type="body" sz="quarter" idx="19" hasCustomPrompt="1"/>
          </p:nvPr>
        </p:nvSpPr>
        <p:spPr>
          <a:xfrm>
            <a:off x="846271" y="1756217"/>
            <a:ext cx="7278036" cy="623932"/>
          </a:xfrm>
          <a:prstGeom prst="rect">
            <a:avLst/>
          </a:prstGeom>
        </p:spPr>
        <p:txBody>
          <a:bodyPr>
            <a:normAutofit/>
          </a:bodyPr>
          <a:lstStyle>
            <a:lvl1pPr marL="0" marR="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mj-lt"/>
              </a:defRPr>
            </a:lvl1pPr>
          </a:lstStyle>
          <a:p>
            <a:pPr marL="0" marR="0" lvl="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Multi-line short paragraph here Multi-line short paragraph here Multi-line short paragraph here Multi-line short paragraph here </a:t>
            </a:r>
          </a:p>
          <a:p>
            <a:pPr lvl="0"/>
            <a:endParaRPr lang="en-US"/>
          </a:p>
        </p:txBody>
      </p:sp>
      <p:sp>
        <p:nvSpPr>
          <p:cNvPr id="17" name="Text Placeholder 10">
            <a:extLst>
              <a:ext uri="{FF2B5EF4-FFF2-40B4-BE49-F238E27FC236}">
                <a16:creationId xmlns:a16="http://schemas.microsoft.com/office/drawing/2014/main" id="{D4221776-AB03-A749-B37C-31F977F8E067}"/>
              </a:ext>
            </a:extLst>
          </p:cNvPr>
          <p:cNvSpPr>
            <a:spLocks noGrp="1"/>
          </p:cNvSpPr>
          <p:nvPr>
            <p:ph type="body" sz="quarter" idx="20" hasCustomPrompt="1"/>
          </p:nvPr>
        </p:nvSpPr>
        <p:spPr>
          <a:xfrm>
            <a:off x="846272" y="1474839"/>
            <a:ext cx="6916737" cy="281378"/>
          </a:xfrm>
          <a:prstGeom prst="rect">
            <a:avLst/>
          </a:prstGeom>
        </p:spPr>
        <p:txBody>
          <a:bodyPr anchor="ctr">
            <a:normAutofit/>
          </a:bodyPr>
          <a:lstStyle>
            <a:lvl1pPr marL="0" indent="0">
              <a:buNone/>
              <a:defRPr sz="1600" b="1">
                <a:solidFill>
                  <a:srgbClr val="81BE41"/>
                </a:solidFill>
                <a:latin typeface="+mn-lt"/>
              </a:defRPr>
            </a:lvl1pPr>
          </a:lstStyle>
          <a:p>
            <a:pPr lvl="0"/>
            <a:r>
              <a:rPr lang="en-US"/>
              <a:t>WHAT WE DO OR OTHER HEADING HERE:</a:t>
            </a:r>
          </a:p>
        </p:txBody>
      </p:sp>
    </p:spTree>
    <p:extLst>
      <p:ext uri="{BB962C8B-B14F-4D97-AF65-F5344CB8AC3E}">
        <p14:creationId xmlns:p14="http://schemas.microsoft.com/office/powerpoint/2010/main" val="309633625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 Columns bleed off p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AE6E72-51AA-2341-A1C5-346EDCBA939E}"/>
              </a:ext>
            </a:extLst>
          </p:cNvPr>
          <p:cNvSpPr/>
          <p:nvPr userDrawn="1"/>
        </p:nvSpPr>
        <p:spPr>
          <a:xfrm>
            <a:off x="8692180" y="1"/>
            <a:ext cx="3499811" cy="61769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8">
            <a:extLst>
              <a:ext uri="{FF2B5EF4-FFF2-40B4-BE49-F238E27FC236}">
                <a16:creationId xmlns:a16="http://schemas.microsoft.com/office/drawing/2014/main" id="{63C8C71E-5F94-4374-9204-5D2BD2FA21F4}"/>
              </a:ext>
            </a:extLst>
          </p:cNvPr>
          <p:cNvSpPr>
            <a:spLocks noGrp="1"/>
          </p:cNvSpPr>
          <p:nvPr>
            <p:ph sz="quarter" idx="15"/>
          </p:nvPr>
        </p:nvSpPr>
        <p:spPr>
          <a:xfrm>
            <a:off x="8875059" y="365126"/>
            <a:ext cx="2958353" cy="5811837"/>
          </a:xfrm>
          <a:prstGeom prst="rect">
            <a:avLst/>
          </a:prstGeom>
        </p:spPr>
        <p:txBody>
          <a:bodyPr>
            <a:normAutofit/>
          </a:bodyPr>
          <a:lstStyle>
            <a:lvl1pPr marL="228597" indent="-228597">
              <a:buFontTx/>
              <a:buBlip>
                <a:blip r:embed="rId2"/>
              </a:buBlip>
              <a:defRPr sz="2000">
                <a:latin typeface="+mj-lt"/>
              </a:defRPr>
            </a:lvl1pPr>
            <a:lvl2pPr marL="685791" indent="-228597">
              <a:buClr>
                <a:schemeClr val="accent4"/>
              </a:buClr>
              <a:buFont typeface="Arial" panose="020B0604020202020204" pitchFamily="34" charset="0"/>
              <a:buChar char="•"/>
              <a:defRPr sz="1800">
                <a:latin typeface="+mj-lt"/>
              </a:defRPr>
            </a:lvl2pPr>
            <a:lvl3pPr marL="1142986" indent="-228597">
              <a:buClr>
                <a:srgbClr val="FFC000"/>
              </a:buClr>
              <a:buFont typeface="Courier New" panose="02070309020205020404" pitchFamily="49" charset="0"/>
              <a:buChar char="o"/>
              <a:defRPr sz="1800">
                <a:latin typeface="+mj-lt"/>
              </a:defRPr>
            </a:lvl3pPr>
            <a:lvl4pPr marL="1600180" indent="-228597">
              <a:buClr>
                <a:schemeClr val="accent4"/>
              </a:buClr>
              <a:buFont typeface="Wingdings" panose="05000000000000000000" pitchFamily="2" charset="2"/>
              <a:buChar char="§"/>
              <a:defRPr sz="1800">
                <a:latin typeface="+mj-lt"/>
              </a:defRPr>
            </a:lvl4pPr>
            <a:lvl5pPr marL="2057374" indent="-228597">
              <a:buClr>
                <a:srgbClr val="FFC000"/>
              </a:buClr>
              <a:buFont typeface="Arial" panose="020B0604020202020204" pitchFamily="34" charset="0"/>
              <a:buChar char="•"/>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a:xfrm>
            <a:off x="838200" y="365126"/>
            <a:ext cx="7735644" cy="804853"/>
          </a:xfrm>
        </p:spPr>
        <p:txBody>
          <a:bodyPr/>
          <a:lstStyle/>
          <a:p>
            <a:r>
              <a:rPr lang="en-US"/>
              <a:t>Click to edit Master title style</a:t>
            </a:r>
          </a:p>
        </p:txBody>
      </p:sp>
      <p:sp>
        <p:nvSpPr>
          <p:cNvPr id="8" name="Slide Number Placeholder 3">
            <a:extLst>
              <a:ext uri="{FF2B5EF4-FFF2-40B4-BE49-F238E27FC236}">
                <a16:creationId xmlns:a16="http://schemas.microsoft.com/office/drawing/2014/main" id="{9C72C203-DC0C-7746-8455-E1C54520E0B7}"/>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1160B769-1428-144B-B261-0D765535B2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0" name="Straight Connector 9">
            <a:extLst>
              <a:ext uri="{FF2B5EF4-FFF2-40B4-BE49-F238E27FC236}">
                <a16:creationId xmlns:a16="http://schemas.microsoft.com/office/drawing/2014/main" id="{CF3633A3-AAAD-1B47-8FE9-36136D645A7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Content Placeholder 8">
            <a:extLst>
              <a:ext uri="{FF2B5EF4-FFF2-40B4-BE49-F238E27FC236}">
                <a16:creationId xmlns:a16="http://schemas.microsoft.com/office/drawing/2014/main" id="{422903DF-6DE1-4E02-96C6-863EB609560F}"/>
              </a:ext>
            </a:extLst>
          </p:cNvPr>
          <p:cNvSpPr>
            <a:spLocks noGrp="1"/>
          </p:cNvSpPr>
          <p:nvPr>
            <p:ph sz="quarter" idx="14"/>
          </p:nvPr>
        </p:nvSpPr>
        <p:spPr>
          <a:xfrm>
            <a:off x="817564" y="1277887"/>
            <a:ext cx="7756281" cy="4899075"/>
          </a:xfrm>
          <a:prstGeom prst="rect">
            <a:avLst/>
          </a:prstGeom>
        </p:spPr>
        <p:txBody>
          <a:bodyPr/>
          <a:lstStyle>
            <a:lvl1pPr marL="228597" indent="-228597">
              <a:buFontTx/>
              <a:buBlip>
                <a:blip r:embed="rId2"/>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863791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1520454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1B7059-9994-452B-97D3-B9424BDCF679}" type="datetimeFigureOut">
              <a:rPr lang="en-US" smtClean="0"/>
              <a:t>9/9/2020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84402864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918768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46505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ntent with Accent Line">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1" name="Straight Connector 10">
            <a:extLst>
              <a:ext uri="{FF2B5EF4-FFF2-40B4-BE49-F238E27FC236}">
                <a16:creationId xmlns:a16="http://schemas.microsoft.com/office/drawing/2014/main" id="{F7A53FD1-29F8-4EA3-B73F-3F7DB08E103A}"/>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11320212"/>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ntent">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758245402"/>
      </p:ext>
    </p:extLst>
  </p:cSld>
  <p:clrMapOvr>
    <a:overrideClrMapping bg1="lt1" tx1="dk1" bg2="lt2" tx2="dk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E42B-F7C5-B04C-9163-EEBCA05E8952}"/>
              </a:ext>
            </a:extLst>
          </p:cNvPr>
          <p:cNvSpPr>
            <a:spLocks noGrp="1"/>
          </p:cNvSpPr>
          <p:nvPr>
            <p:ph type="title"/>
          </p:nvPr>
        </p:nvSpPr>
        <p:spPr>
          <a:xfrm>
            <a:off x="839790" y="457201"/>
            <a:ext cx="3932237" cy="1110343"/>
          </a:xfrm>
        </p:spPr>
        <p:txBody>
          <a:bodyPr anchor="b">
            <a:no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13154195-A561-C840-8440-1CDC01329195}"/>
              </a:ext>
            </a:extLst>
          </p:cNvPr>
          <p:cNvSpPr>
            <a:spLocks noGrp="1"/>
          </p:cNvSpPr>
          <p:nvPr>
            <p:ph type="pic" idx="1"/>
          </p:nvPr>
        </p:nvSpPr>
        <p:spPr>
          <a:xfrm>
            <a:off x="5183189" y="987426"/>
            <a:ext cx="6172200" cy="5186195"/>
          </a:xfrm>
          <a:prstGeom prst="rect">
            <a:avLst/>
          </a:prstGeom>
        </p:spPr>
        <p:txBody>
          <a:bodyPr/>
          <a:lstStyle>
            <a:lvl1pPr marL="0" indent="0">
              <a:buNone/>
              <a:defRPr sz="3200"/>
            </a:lvl1pPr>
            <a:lvl2pPr marL="457194" indent="0">
              <a:buNone/>
              <a:defRPr sz="2800"/>
            </a:lvl2pPr>
            <a:lvl3pPr marL="914389" indent="0">
              <a:buNone/>
              <a:defRPr sz="2400"/>
            </a:lvl3pPr>
            <a:lvl4pPr marL="1371583" indent="0">
              <a:buNone/>
              <a:defRPr sz="2000"/>
            </a:lvl4pPr>
            <a:lvl5pPr marL="1828777" indent="0">
              <a:buNone/>
              <a:defRPr sz="2000"/>
            </a:lvl5pPr>
            <a:lvl6pPr marL="2285971" indent="0">
              <a:buNone/>
              <a:defRPr sz="2000"/>
            </a:lvl6pPr>
            <a:lvl7pPr marL="2743167" indent="0">
              <a:buNone/>
              <a:defRPr sz="2000"/>
            </a:lvl7pPr>
            <a:lvl8pPr marL="3200361" indent="0">
              <a:buNone/>
              <a:defRPr sz="2000"/>
            </a:lvl8pPr>
            <a:lvl9pPr marL="3657555" indent="0">
              <a:buNone/>
              <a:defRPr sz="2000"/>
            </a:lvl9pPr>
          </a:lstStyle>
          <a:p>
            <a:endParaRPr lang="en-US"/>
          </a:p>
        </p:txBody>
      </p:sp>
      <p:sp>
        <p:nvSpPr>
          <p:cNvPr id="4" name="Text Placeholder 3">
            <a:extLst>
              <a:ext uri="{FF2B5EF4-FFF2-40B4-BE49-F238E27FC236}">
                <a16:creationId xmlns:a16="http://schemas.microsoft.com/office/drawing/2014/main" id="{B42B44A7-B782-B54E-B1D0-9E7841F4834D}"/>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atin typeface="+mj-lt"/>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8" name="Slide Number Placeholder 3">
            <a:extLst>
              <a:ext uri="{FF2B5EF4-FFF2-40B4-BE49-F238E27FC236}">
                <a16:creationId xmlns:a16="http://schemas.microsoft.com/office/drawing/2014/main" id="{4F695C48-C746-EC4F-A78F-49C15DB4624B}"/>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4D24C226-9AB9-8C4F-A0C6-324E6FFEAE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4333510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s of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23E8E58-49BD-7B4C-BB85-A6CDE3E6842B}"/>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8" name="Picture 7" descr="A close up of a sign&#10;&#10;Description automatically generated">
            <a:extLst>
              <a:ext uri="{FF2B5EF4-FFF2-40B4-BE49-F238E27FC236}">
                <a16:creationId xmlns:a16="http://schemas.microsoft.com/office/drawing/2014/main" id="{970D54F5-B3E0-BD47-A015-9C3C01C373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0" name="Title 1">
            <a:extLst>
              <a:ext uri="{FF2B5EF4-FFF2-40B4-BE49-F238E27FC236}">
                <a16:creationId xmlns:a16="http://schemas.microsoft.com/office/drawing/2014/main" id="{8F193F4E-14AB-47DD-8401-B72821EABAB0}"/>
              </a:ext>
            </a:extLst>
          </p:cNvPr>
          <p:cNvSpPr>
            <a:spLocks noGrp="1"/>
          </p:cNvSpPr>
          <p:nvPr>
            <p:ph type="title"/>
          </p:nvPr>
        </p:nvSpPr>
        <p:spPr>
          <a:xfrm>
            <a:off x="839790" y="457201"/>
            <a:ext cx="3932237" cy="1110343"/>
          </a:xfrm>
        </p:spPr>
        <p:txBody>
          <a:bodyPr anchor="b">
            <a:normAutofit/>
          </a:bodyPr>
          <a:lstStyle>
            <a:lvl1pPr>
              <a:defRPr sz="3600"/>
            </a:lvl1pPr>
          </a:lstStyle>
          <a:p>
            <a:r>
              <a:rPr lang="en-US"/>
              <a:t>Click to edit Master title style</a:t>
            </a:r>
          </a:p>
        </p:txBody>
      </p:sp>
      <p:sp>
        <p:nvSpPr>
          <p:cNvPr id="11" name="Text Placeholder 3">
            <a:extLst>
              <a:ext uri="{FF2B5EF4-FFF2-40B4-BE49-F238E27FC236}">
                <a16:creationId xmlns:a16="http://schemas.microsoft.com/office/drawing/2014/main" id="{02CCE92F-869F-4FB8-AF92-35C8EA00974E}"/>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12" name="Content Placeholder 8">
            <a:extLst>
              <a:ext uri="{FF2B5EF4-FFF2-40B4-BE49-F238E27FC236}">
                <a16:creationId xmlns:a16="http://schemas.microsoft.com/office/drawing/2014/main" id="{026CB95A-DFAE-4582-B180-B372B67D7503}"/>
              </a:ext>
            </a:extLst>
          </p:cNvPr>
          <p:cNvSpPr>
            <a:spLocks noGrp="1"/>
          </p:cNvSpPr>
          <p:nvPr>
            <p:ph sz="quarter" idx="14"/>
          </p:nvPr>
        </p:nvSpPr>
        <p:spPr>
          <a:xfrm>
            <a:off x="5183188" y="987425"/>
            <a:ext cx="6169024" cy="514796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967769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bout Sparkhoun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E578A98-50BB-FF4D-8DB7-627506F42AD4}"/>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7" name="Picture 6" descr="A close up of a sign&#10;&#10;Description automatically generated">
            <a:extLst>
              <a:ext uri="{FF2B5EF4-FFF2-40B4-BE49-F238E27FC236}">
                <a16:creationId xmlns:a16="http://schemas.microsoft.com/office/drawing/2014/main" id="{CC2FC380-016D-0746-A1D5-FD6D75BFF7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401F1664-FB4B-4346-82CC-10384DD00834}"/>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Footer Placeholder 4">
            <a:extLst>
              <a:ext uri="{FF2B5EF4-FFF2-40B4-BE49-F238E27FC236}">
                <a16:creationId xmlns:a16="http://schemas.microsoft.com/office/drawing/2014/main" id="{1B5251FB-D2E2-D94F-92CE-231B83196F35}"/>
              </a:ext>
            </a:extLst>
          </p:cNvPr>
          <p:cNvSpPr>
            <a:spLocks noGrp="1"/>
          </p:cNvSpPr>
          <p:nvPr>
            <p:ph type="ftr" sz="quarter" idx="11"/>
          </p:nvPr>
        </p:nvSpPr>
        <p:spPr>
          <a:xfrm>
            <a:off x="4" y="6356351"/>
            <a:ext cx="4114800" cy="365125"/>
          </a:xfrm>
        </p:spPr>
        <p:txBody>
          <a:bodyPr/>
          <a:lstStyle>
            <a:lvl1pPr>
              <a:defRPr/>
            </a:lvl1pPr>
          </a:lstStyle>
          <a:p>
            <a:endParaRPr lang="en-US"/>
          </a:p>
        </p:txBody>
      </p:sp>
      <p:sp>
        <p:nvSpPr>
          <p:cNvPr id="21" name="Rectangle 20">
            <a:extLst>
              <a:ext uri="{FF2B5EF4-FFF2-40B4-BE49-F238E27FC236}">
                <a16:creationId xmlns:a16="http://schemas.microsoft.com/office/drawing/2014/main" id="{D3FFA1A1-1E3A-D848-8965-8866B0D52806}"/>
              </a:ext>
            </a:extLst>
          </p:cNvPr>
          <p:cNvSpPr/>
          <p:nvPr userDrawn="1"/>
        </p:nvSpPr>
        <p:spPr>
          <a:xfrm>
            <a:off x="4" y="1"/>
            <a:ext cx="4114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3" name="Picture 22" descr="A person standing in front of a window&#10;&#10;Description automatically generated">
            <a:extLst>
              <a:ext uri="{FF2B5EF4-FFF2-40B4-BE49-F238E27FC236}">
                <a16:creationId xmlns:a16="http://schemas.microsoft.com/office/drawing/2014/main" id="{1788F7AD-2A75-8E46-85D6-2CCE12574016}"/>
              </a:ext>
            </a:extLst>
          </p:cNvPr>
          <p:cNvPicPr>
            <a:picLocks noChangeAspect="1"/>
          </p:cNvPicPr>
          <p:nvPr userDrawn="1"/>
        </p:nvPicPr>
        <p:blipFill rotWithShape="1">
          <a:blip r:embed="rId3" cstate="screen">
            <a:duotone>
              <a:prstClr val="black"/>
              <a:schemeClr val="accent5">
                <a:tint val="45000"/>
                <a:satMod val="400000"/>
              </a:schemeClr>
            </a:duotone>
            <a:alphaModFix amt="20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4114801" cy="6858000"/>
          </a:xfrm>
          <a:prstGeom prst="rect">
            <a:avLst/>
          </a:prstGeom>
        </p:spPr>
      </p:pic>
      <p:sp>
        <p:nvSpPr>
          <p:cNvPr id="30" name="TextBox 29">
            <a:extLst>
              <a:ext uri="{FF2B5EF4-FFF2-40B4-BE49-F238E27FC236}">
                <a16:creationId xmlns:a16="http://schemas.microsoft.com/office/drawing/2014/main" id="{AA2CC1FA-B549-DD4F-9404-EF2C3DDD0C5F}"/>
              </a:ext>
            </a:extLst>
          </p:cNvPr>
          <p:cNvSpPr txBox="1"/>
          <p:nvPr userDrawn="1"/>
        </p:nvSpPr>
        <p:spPr>
          <a:xfrm>
            <a:off x="479615" y="632012"/>
            <a:ext cx="3213847" cy="5493812"/>
          </a:xfrm>
          <a:prstGeom prst="rect">
            <a:avLst/>
          </a:prstGeom>
          <a:noFill/>
        </p:spPr>
        <p:txBody>
          <a:bodyPr wrap="square" rtlCol="0">
            <a:spAutoFit/>
          </a:bodyPr>
          <a:lstStyle/>
          <a:p>
            <a:pPr algn="ctr">
              <a:spcAft>
                <a:spcPts val="0"/>
              </a:spcAft>
            </a:pPr>
            <a:r>
              <a:rPr lang="en-US" sz="4800">
                <a:solidFill>
                  <a:schemeClr val="bg1"/>
                </a:solidFill>
                <a:latin typeface="+mj-lt"/>
              </a:rPr>
              <a:t>20+</a:t>
            </a:r>
            <a:r>
              <a:rPr lang="en-US" sz="1800">
                <a:solidFill>
                  <a:schemeClr val="bg1"/>
                </a:solidFill>
                <a:latin typeface="+mj-lt"/>
              </a:rPr>
              <a:t> </a:t>
            </a:r>
            <a:br>
              <a:rPr lang="en-US" sz="1800">
                <a:solidFill>
                  <a:schemeClr val="bg1"/>
                </a:solidFill>
                <a:latin typeface="+mj-lt"/>
              </a:rPr>
            </a:br>
            <a:r>
              <a:rPr lang="en-US" sz="1800">
                <a:solidFill>
                  <a:schemeClr val="bg1"/>
                </a:solidFill>
                <a:latin typeface="+mj-lt"/>
              </a:rPr>
              <a:t>years in, and we still have </a:t>
            </a:r>
            <a:br>
              <a:rPr lang="en-US" sz="1800">
                <a:solidFill>
                  <a:schemeClr val="bg1"/>
                </a:solidFill>
                <a:latin typeface="+mj-lt"/>
              </a:rPr>
            </a:br>
            <a:r>
              <a:rPr lang="en-US" sz="1800">
                <a:solidFill>
                  <a:schemeClr val="bg1"/>
                </a:solidFill>
                <a:latin typeface="+mj-lt"/>
              </a:rPr>
              <a:t>that startup energy</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4</a:t>
            </a:r>
            <a:br>
              <a:rPr lang="en-US" sz="4800">
                <a:solidFill>
                  <a:schemeClr val="bg1"/>
                </a:solidFill>
                <a:latin typeface="+mj-lt"/>
              </a:rPr>
            </a:br>
            <a:r>
              <a:rPr lang="en-US" sz="1800">
                <a:solidFill>
                  <a:schemeClr val="bg1"/>
                </a:solidFill>
                <a:latin typeface="+mj-lt"/>
              </a:rPr>
              <a:t>region offices</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250+</a:t>
            </a:r>
            <a:br>
              <a:rPr lang="en-US" sz="4800">
                <a:solidFill>
                  <a:schemeClr val="bg1"/>
                </a:solidFill>
                <a:latin typeface="+mj-lt"/>
              </a:rPr>
            </a:br>
            <a:r>
              <a:rPr lang="en-US" sz="1800" err="1">
                <a:solidFill>
                  <a:schemeClr val="bg1"/>
                </a:solidFill>
                <a:latin typeface="+mj-lt"/>
              </a:rPr>
              <a:t>sparkies</a:t>
            </a:r>
            <a:r>
              <a:rPr lang="en-US" sz="1800">
                <a:solidFill>
                  <a:schemeClr val="bg1"/>
                </a:solidFill>
                <a:latin typeface="+mj-lt"/>
              </a:rPr>
              <a:t> and growing</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300+</a:t>
            </a:r>
          </a:p>
          <a:p>
            <a:pPr algn="ctr">
              <a:spcAft>
                <a:spcPts val="0"/>
              </a:spcAft>
            </a:pPr>
            <a:r>
              <a:rPr lang="en-US" sz="1800">
                <a:solidFill>
                  <a:schemeClr val="bg1"/>
                </a:solidFill>
                <a:latin typeface="+mj-lt"/>
              </a:rPr>
              <a:t>clients served</a:t>
            </a:r>
          </a:p>
        </p:txBody>
      </p:sp>
      <p:pic>
        <p:nvPicPr>
          <p:cNvPr id="18" name="Picture 17" descr="A picture containing clipart&#10;&#10;Description automatically generated">
            <a:extLst>
              <a:ext uri="{FF2B5EF4-FFF2-40B4-BE49-F238E27FC236}">
                <a16:creationId xmlns:a16="http://schemas.microsoft.com/office/drawing/2014/main" id="{2AE4AD1B-A151-FB4E-8C39-944CA8E5346E}"/>
              </a:ext>
            </a:extLst>
          </p:cNvPr>
          <p:cNvPicPr>
            <a:picLocks noChangeAspect="1"/>
          </p:cNvPicPr>
          <p:nvPr userDrawn="1"/>
        </p:nvPicPr>
        <p:blipFill>
          <a:blip r:embed="rId5"/>
          <a:stretch>
            <a:fillRect/>
          </a:stretch>
        </p:blipFill>
        <p:spPr>
          <a:xfrm>
            <a:off x="4664615" y="4392826"/>
            <a:ext cx="406400" cy="342900"/>
          </a:xfrm>
          <a:prstGeom prst="rect">
            <a:avLst/>
          </a:prstGeom>
        </p:spPr>
      </p:pic>
      <p:pic>
        <p:nvPicPr>
          <p:cNvPr id="20" name="Picture 19">
            <a:extLst>
              <a:ext uri="{FF2B5EF4-FFF2-40B4-BE49-F238E27FC236}">
                <a16:creationId xmlns:a16="http://schemas.microsoft.com/office/drawing/2014/main" id="{5BABCF9F-3262-2243-B806-C5EA2E48E460}"/>
              </a:ext>
            </a:extLst>
          </p:cNvPr>
          <p:cNvPicPr>
            <a:picLocks noChangeAspect="1"/>
          </p:cNvPicPr>
          <p:nvPr userDrawn="1"/>
        </p:nvPicPr>
        <p:blipFill>
          <a:blip r:embed="rId6"/>
          <a:stretch>
            <a:fillRect/>
          </a:stretch>
        </p:blipFill>
        <p:spPr>
          <a:xfrm>
            <a:off x="8204338" y="4371589"/>
            <a:ext cx="482600" cy="406400"/>
          </a:xfrm>
          <a:prstGeom prst="rect">
            <a:avLst/>
          </a:prstGeom>
        </p:spPr>
      </p:pic>
      <p:pic>
        <p:nvPicPr>
          <p:cNvPr id="22" name="Picture 21">
            <a:extLst>
              <a:ext uri="{FF2B5EF4-FFF2-40B4-BE49-F238E27FC236}">
                <a16:creationId xmlns:a16="http://schemas.microsoft.com/office/drawing/2014/main" id="{D6F3B5F0-A789-D54D-9306-5456441BFC8F}"/>
              </a:ext>
            </a:extLst>
          </p:cNvPr>
          <p:cNvPicPr>
            <a:picLocks noChangeAspect="1"/>
          </p:cNvPicPr>
          <p:nvPr userDrawn="1"/>
        </p:nvPicPr>
        <p:blipFill>
          <a:blip r:embed="rId7"/>
          <a:stretch>
            <a:fillRect/>
          </a:stretch>
        </p:blipFill>
        <p:spPr>
          <a:xfrm>
            <a:off x="4651916" y="2107536"/>
            <a:ext cx="431800" cy="431800"/>
          </a:xfrm>
          <a:prstGeom prst="rect">
            <a:avLst/>
          </a:prstGeom>
        </p:spPr>
      </p:pic>
      <p:pic>
        <p:nvPicPr>
          <p:cNvPr id="24" name="Picture 23">
            <a:extLst>
              <a:ext uri="{FF2B5EF4-FFF2-40B4-BE49-F238E27FC236}">
                <a16:creationId xmlns:a16="http://schemas.microsoft.com/office/drawing/2014/main" id="{F537C5E1-2741-B34D-A078-CCD7C93B3C4D}"/>
              </a:ext>
            </a:extLst>
          </p:cNvPr>
          <p:cNvPicPr>
            <a:picLocks noChangeAspect="1"/>
          </p:cNvPicPr>
          <p:nvPr userDrawn="1"/>
        </p:nvPicPr>
        <p:blipFill>
          <a:blip r:embed="rId8"/>
          <a:stretch>
            <a:fillRect/>
          </a:stretch>
        </p:blipFill>
        <p:spPr>
          <a:xfrm>
            <a:off x="8267836" y="2075786"/>
            <a:ext cx="355600" cy="495300"/>
          </a:xfrm>
          <a:prstGeom prst="rect">
            <a:avLst/>
          </a:prstGeom>
        </p:spPr>
      </p:pic>
      <p:sp>
        <p:nvSpPr>
          <p:cNvPr id="25" name="TextBox 24">
            <a:extLst>
              <a:ext uri="{FF2B5EF4-FFF2-40B4-BE49-F238E27FC236}">
                <a16:creationId xmlns:a16="http://schemas.microsoft.com/office/drawing/2014/main" id="{E053E2F6-47AE-A74A-B262-B662D989416E}"/>
              </a:ext>
            </a:extLst>
          </p:cNvPr>
          <p:cNvSpPr txBox="1"/>
          <p:nvPr userDrawn="1"/>
        </p:nvSpPr>
        <p:spPr>
          <a:xfrm>
            <a:off x="5083715" y="2138771"/>
            <a:ext cx="3080423"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Demand &amp; Portfolio Planning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Operating Model Design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Growth 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Insight Driven Enterprise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Project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Organizational Change Management</a:t>
            </a:r>
          </a:p>
        </p:txBody>
      </p:sp>
      <p:sp>
        <p:nvSpPr>
          <p:cNvPr id="26" name="TextBox 25">
            <a:extLst>
              <a:ext uri="{FF2B5EF4-FFF2-40B4-BE49-F238E27FC236}">
                <a16:creationId xmlns:a16="http://schemas.microsoft.com/office/drawing/2014/main" id="{3F58B8C8-5A9E-0B4D-BE23-68DEC1CDB9B9}"/>
              </a:ext>
            </a:extLst>
          </p:cNvPr>
          <p:cNvSpPr txBox="1"/>
          <p:nvPr userDrawn="1"/>
        </p:nvSpPr>
        <p:spPr>
          <a:xfrm>
            <a:off x="5083715" y="4379610"/>
            <a:ext cx="2993482"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Data and Analytics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Intelligence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Visualization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Predictive Modeling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Machine Learning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Migration &amp; Management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Master Data Management</a:t>
            </a:r>
          </a:p>
        </p:txBody>
      </p:sp>
      <p:sp>
        <p:nvSpPr>
          <p:cNvPr id="27" name="TextBox 26">
            <a:extLst>
              <a:ext uri="{FF2B5EF4-FFF2-40B4-BE49-F238E27FC236}">
                <a16:creationId xmlns:a16="http://schemas.microsoft.com/office/drawing/2014/main" id="{B7453154-B7A2-B94D-8E00-9D2B6BEF8AE7}"/>
              </a:ext>
            </a:extLst>
          </p:cNvPr>
          <p:cNvSpPr txBox="1"/>
          <p:nvPr userDrawn="1"/>
        </p:nvSpPr>
        <p:spPr>
          <a:xfrm>
            <a:off x="8704268" y="2138771"/>
            <a:ext cx="3319069"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Digital Enablement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Cloud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rPr>
              <a:t>Platform as a Service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Agile Software Engineering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DevOps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UI / UX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Workflow Automation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Enterprise Content Management</a:t>
            </a:r>
          </a:p>
        </p:txBody>
      </p:sp>
      <p:sp>
        <p:nvSpPr>
          <p:cNvPr id="28" name="TextBox 27">
            <a:extLst>
              <a:ext uri="{FF2B5EF4-FFF2-40B4-BE49-F238E27FC236}">
                <a16:creationId xmlns:a16="http://schemas.microsoft.com/office/drawing/2014/main" id="{41717AFD-C4BA-A947-8B21-39436F359301}"/>
              </a:ext>
            </a:extLst>
          </p:cNvPr>
          <p:cNvSpPr txBox="1"/>
          <p:nvPr userDrawn="1"/>
        </p:nvSpPr>
        <p:spPr>
          <a:xfrm>
            <a:off x="8704269" y="4390124"/>
            <a:ext cx="2681008"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Managed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Help Desk</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Customer Service Center</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Post Go-Live Support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Cloud &amp; Platform</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Infrastructure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Collaboration</a:t>
            </a:r>
          </a:p>
        </p:txBody>
      </p:sp>
      <p:sp>
        <p:nvSpPr>
          <p:cNvPr id="29" name="TextBox 28">
            <a:extLst>
              <a:ext uri="{FF2B5EF4-FFF2-40B4-BE49-F238E27FC236}">
                <a16:creationId xmlns:a16="http://schemas.microsoft.com/office/drawing/2014/main" id="{0B062FD4-578F-CE40-9D0D-89E14A7529B8}"/>
              </a:ext>
            </a:extLst>
          </p:cNvPr>
          <p:cNvSpPr txBox="1"/>
          <p:nvPr userDrawn="1"/>
        </p:nvSpPr>
        <p:spPr>
          <a:xfrm>
            <a:off x="4588855" y="340939"/>
            <a:ext cx="6784207" cy="1569660"/>
          </a:xfrm>
          <a:prstGeom prst="rect">
            <a:avLst/>
          </a:prstGeom>
          <a:noFill/>
        </p:spPr>
        <p:txBody>
          <a:bodyPr wrap="square" rtlCol="0">
            <a:spAutoFit/>
          </a:bodyPr>
          <a:lstStyle/>
          <a:p>
            <a:r>
              <a:rPr lang="en-US" sz="4800">
                <a:solidFill>
                  <a:srgbClr val="003830"/>
                </a:solidFill>
                <a:latin typeface="Calibri Light" panose="020F0302020204030204"/>
              </a:rPr>
              <a:t>Engaged throughout</a:t>
            </a:r>
          </a:p>
          <a:p>
            <a:r>
              <a:rPr lang="en-US" sz="4800">
                <a:solidFill>
                  <a:srgbClr val="003830"/>
                </a:solidFill>
                <a:latin typeface="Calibri Light" panose="020F0302020204030204"/>
              </a:rPr>
              <a:t>the </a:t>
            </a:r>
            <a:r>
              <a:rPr lang="en-US" sz="4800">
                <a:solidFill>
                  <a:srgbClr val="81BE41"/>
                </a:solidFill>
                <a:latin typeface="Calibri Light" panose="020F0302020204030204"/>
              </a:rPr>
              <a:t>digital value chain</a:t>
            </a:r>
          </a:p>
        </p:txBody>
      </p:sp>
      <p:pic>
        <p:nvPicPr>
          <p:cNvPr id="40" name="Picture 39">
            <a:extLst>
              <a:ext uri="{FF2B5EF4-FFF2-40B4-BE49-F238E27FC236}">
                <a16:creationId xmlns:a16="http://schemas.microsoft.com/office/drawing/2014/main" id="{CA065C1D-27AF-0643-A8C6-9D28BDE33ED5}"/>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4314214" y="6303879"/>
            <a:ext cx="948985" cy="424671"/>
          </a:xfrm>
          <a:prstGeom prst="rect">
            <a:avLst/>
          </a:prstGeom>
        </p:spPr>
      </p:pic>
      <p:pic>
        <p:nvPicPr>
          <p:cNvPr id="41" name="Picture 40">
            <a:extLst>
              <a:ext uri="{FF2B5EF4-FFF2-40B4-BE49-F238E27FC236}">
                <a16:creationId xmlns:a16="http://schemas.microsoft.com/office/drawing/2014/main" id="{4813749D-E8E8-A141-86C2-28E7DB112433}"/>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121794" y="6391706"/>
            <a:ext cx="695477" cy="365125"/>
          </a:xfrm>
          <a:prstGeom prst="rect">
            <a:avLst/>
          </a:prstGeom>
        </p:spPr>
      </p:pic>
      <p:pic>
        <p:nvPicPr>
          <p:cNvPr id="42" name="Picture 41">
            <a:extLst>
              <a:ext uri="{FF2B5EF4-FFF2-40B4-BE49-F238E27FC236}">
                <a16:creationId xmlns:a16="http://schemas.microsoft.com/office/drawing/2014/main" id="{6E0C32BF-7EC5-C34B-B243-90CC34140AFF}"/>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6824261" y="6473492"/>
            <a:ext cx="823437" cy="123515"/>
          </a:xfrm>
          <a:prstGeom prst="rect">
            <a:avLst/>
          </a:prstGeom>
        </p:spPr>
      </p:pic>
      <p:pic>
        <p:nvPicPr>
          <p:cNvPr id="43" name="Picture 42">
            <a:extLst>
              <a:ext uri="{FF2B5EF4-FFF2-40B4-BE49-F238E27FC236}">
                <a16:creationId xmlns:a16="http://schemas.microsoft.com/office/drawing/2014/main" id="{0F188F8F-5575-EC40-882A-170450109B88}"/>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5939073" y="6374536"/>
            <a:ext cx="591553" cy="342900"/>
          </a:xfrm>
          <a:prstGeom prst="rect">
            <a:avLst/>
          </a:prstGeom>
        </p:spPr>
      </p:pic>
      <p:pic>
        <p:nvPicPr>
          <p:cNvPr id="44" name="Picture 43">
            <a:extLst>
              <a:ext uri="{FF2B5EF4-FFF2-40B4-BE49-F238E27FC236}">
                <a16:creationId xmlns:a16="http://schemas.microsoft.com/office/drawing/2014/main" id="{819C9371-634D-554C-AFE7-258E8970CD3A}"/>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911281" y="6411108"/>
            <a:ext cx="769675" cy="269756"/>
          </a:xfrm>
          <a:prstGeom prst="rect">
            <a:avLst/>
          </a:prstGeom>
        </p:spPr>
      </p:pic>
    </p:spTree>
    <p:extLst>
      <p:ext uri="{BB962C8B-B14F-4D97-AF65-F5344CB8AC3E}">
        <p14:creationId xmlns:p14="http://schemas.microsoft.com/office/powerpoint/2010/main" val="394610108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ransition Order 1">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556054"/>
            <a:ext cx="12192000" cy="564703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OUR </a:t>
            </a:r>
            <a:r>
              <a:rPr lang="en-US" sz="1600" kern="0" spc="-41">
                <a:solidFill>
                  <a:schemeClr val="tx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gradFill>
                  <a:gsLst>
                    <a:gs pos="15000">
                      <a:srgbClr val="FFFFFF"/>
                    </a:gs>
                    <a:gs pos="28333">
                      <a:srgbClr val="FFFFFF"/>
                    </a:gs>
                  </a:gsLst>
                  <a:lin ang="5400000" scaled="0"/>
                </a:gra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3165964"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Connector 17">
            <a:extLst>
              <a:ext uri="{FF2B5EF4-FFF2-40B4-BE49-F238E27FC236}">
                <a16:creationId xmlns:a16="http://schemas.microsoft.com/office/drawing/2014/main" id="{C1B035E8-F1A7-F847-9D72-A257D48225EB}"/>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855052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ransition Order 2">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5075442"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DE31A153-B179-C147-B163-5520BD4A6053}"/>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06211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ransition Order 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6984918"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97F175AB-1B8F-0445-8E0C-E208723170F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7501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9/9/2020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737517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ransition Order 4">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WHY</a:t>
            </a:r>
            <a:br>
              <a:rPr lang="en-US" sz="1800" kern="0" spc="-41">
                <a:solidFill>
                  <a:schemeClr val="tx1"/>
                </a:solidFill>
                <a:latin typeface="+mj-lt"/>
                <a:ea typeface="Apex New Light" pitchFamily="50" charset="0"/>
                <a:cs typeface="Segoe UI Semilight" panose="020B0402040204020203" pitchFamily="34" charset="0"/>
              </a:rPr>
            </a:br>
            <a:r>
              <a:rPr lang="en-US" sz="1800" kern="0" spc="-41">
                <a:solidFill>
                  <a:schemeClr val="tx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8894396"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3E3BFD1C-5299-3546-80AB-E01F283D665C}"/>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15210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ransition Order 5">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WHY</a:t>
            </a:r>
            <a:br>
              <a:rPr lang="en-US" sz="1800" kern="0" spc="-41">
                <a:solidFill>
                  <a:schemeClr val="bg1"/>
                </a:solidFill>
                <a:latin typeface="+mj-lt"/>
                <a:ea typeface="Apex New Light" pitchFamily="50" charset="0"/>
                <a:cs typeface="Segoe UI Semilight" panose="020B0402040204020203" pitchFamily="34" charset="0"/>
              </a:rPr>
            </a:br>
            <a:r>
              <a:rPr lang="en-US" sz="1800" kern="0" spc="-41">
                <a:solidFill>
                  <a:schemeClr val="bg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STRUCTURE &amp; PRICING</a:t>
            </a:r>
          </a:p>
        </p:txBody>
      </p:sp>
      <p:cxnSp>
        <p:nvCxnSpPr>
          <p:cNvPr id="14" name="Straight Connector 13">
            <a:extLst>
              <a:ext uri="{FF2B5EF4-FFF2-40B4-BE49-F238E27FC236}">
                <a16:creationId xmlns:a16="http://schemas.microsoft.com/office/drawing/2014/main" id="{B5CEFF6C-F656-414A-B36F-F50761064BD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35029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DMI TEMPLATE - Content 5">
    <p:spTree>
      <p:nvGrpSpPr>
        <p:cNvPr id="1" name="Shape 249"/>
        <p:cNvGrpSpPr/>
        <p:nvPr/>
      </p:nvGrpSpPr>
      <p:grpSpPr>
        <a:xfrm>
          <a:off x="0" y="0"/>
          <a:ext cx="0" cy="0"/>
          <a:chOff x="0" y="0"/>
          <a:chExt cx="0" cy="0"/>
        </a:xfrm>
      </p:grpSpPr>
      <p:sp>
        <p:nvSpPr>
          <p:cNvPr id="4"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290705724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DMI TEMPLATE - Content 1">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Text Placeholder 2"/>
          <p:cNvSpPr>
            <a:spLocks noGrp="1"/>
          </p:cNvSpPr>
          <p:nvPr>
            <p:ph type="body" sz="quarter" idx="10"/>
          </p:nvPr>
        </p:nvSpPr>
        <p:spPr>
          <a:xfrm>
            <a:off x="609601" y="1122436"/>
            <a:ext cx="10005181" cy="5379136"/>
          </a:xfrm>
          <a:prstGeom prst="rect">
            <a:avLst/>
          </a:prstGeom>
        </p:spPr>
        <p:txBody>
          <a:bodyPr vert="horz"/>
          <a:lstStyle>
            <a:lvl1pPr marL="457183" indent="-457183">
              <a:buClr>
                <a:schemeClr val="accent1"/>
              </a:buClr>
              <a:buFont typeface="Lucida Grande"/>
              <a:buChar char="›"/>
              <a:defRPr sz="2667">
                <a:latin typeface="Raleway"/>
                <a:cs typeface="Raleway"/>
              </a:defRPr>
            </a:lvl1pPr>
            <a:lvl2pPr marL="992681" indent="-457183">
              <a:buClr>
                <a:schemeClr val="accent1"/>
              </a:buClr>
              <a:buFont typeface="Lucida Grande"/>
              <a:buChar char="›"/>
              <a:tabLst/>
              <a:defRPr sz="2667">
                <a:latin typeface="Raleway"/>
                <a:cs typeface="Raleway"/>
              </a:defRPr>
            </a:lvl2pPr>
            <a:lvl3pPr marL="1447746" indent="-457183">
              <a:buClr>
                <a:schemeClr val="accent1"/>
              </a:buClr>
              <a:buFont typeface="Lucida Grande"/>
              <a:buChar char="›"/>
              <a:defRPr sz="2667">
                <a:latin typeface="Raleway"/>
                <a:cs typeface="Raleway"/>
              </a:defRPr>
            </a:lvl3pPr>
            <a:lvl4pPr marL="1983244" indent="-457183">
              <a:buClr>
                <a:schemeClr val="accent1"/>
              </a:buClr>
              <a:buFont typeface="Lucida Grande"/>
              <a:buChar char="›"/>
              <a:defRPr sz="2667">
                <a:latin typeface="Raleway"/>
                <a:cs typeface="Raleway"/>
              </a:defRPr>
            </a:lvl4pPr>
            <a:lvl5pPr marL="2438309" indent="-457183">
              <a:buClr>
                <a:schemeClr val="accent1"/>
              </a:buClr>
              <a:buFont typeface="Lucida Grande"/>
              <a:buChar char="›"/>
              <a:tabLst/>
              <a:defRPr sz="2667">
                <a:latin typeface="Raleway"/>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995477142"/>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 Top">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5" descr="A close up of a sign&#10;&#10;Description automatically generated">
            <a:extLst>
              <a:ext uri="{FF2B5EF4-FFF2-40B4-BE49-F238E27FC236}">
                <a16:creationId xmlns:a16="http://schemas.microsoft.com/office/drawing/2014/main" id="{9060CEBA-274E-AE43-B13C-B1959D17A9D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Placeholder 1">
            <a:extLst>
              <a:ext uri="{FF2B5EF4-FFF2-40B4-BE49-F238E27FC236}">
                <a16:creationId xmlns:a16="http://schemas.microsoft.com/office/drawing/2014/main" id="{8358095B-A1A8-BE4D-9DA6-5E94F52E58C4}"/>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24786604"/>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BF6D-2048-4FA7-854B-D8ECA2B079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B13194-A47C-4548-BE49-06131FBB2FBF}"/>
              </a:ext>
            </a:extLst>
          </p:cNvPr>
          <p:cNvSpPr>
            <a:spLocks noGrp="1"/>
          </p:cNvSpPr>
          <p:nvPr>
            <p:ph type="subTitle" idx="1"/>
          </p:nvPr>
        </p:nvSpPr>
        <p:spPr>
          <a:xfrm>
            <a:off x="1524000" y="3602038"/>
            <a:ext cx="9144000" cy="1655762"/>
          </a:xfrm>
        </p:spPr>
        <p:txBody>
          <a:bodyPr/>
          <a:lstStyle>
            <a:lvl1pPr marL="0" indent="0" algn="ctr">
              <a:buNone/>
              <a:defRPr sz="2400"/>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7F754D-A542-46E5-9CAC-F294A2374D58}"/>
              </a:ext>
            </a:extLst>
          </p:cNvPr>
          <p:cNvSpPr>
            <a:spLocks noGrp="1"/>
          </p:cNvSpPr>
          <p:nvPr>
            <p:ph type="dt" sz="half" idx="10"/>
          </p:nvPr>
        </p:nvSpPr>
        <p:spPr/>
        <p:txBody>
          <a:bodyPr/>
          <a:lstStyle/>
          <a:p>
            <a:fld id="{73B86625-C2D0-43E1-A831-5EEBAAFB5F44}" type="datetimeFigureOut">
              <a:rPr lang="en-US" smtClean="0"/>
              <a:t>9/9/2020</a:t>
            </a:fld>
            <a:endParaRPr lang="en-US"/>
          </a:p>
        </p:txBody>
      </p:sp>
      <p:sp>
        <p:nvSpPr>
          <p:cNvPr id="5" name="Footer Placeholder 4">
            <a:extLst>
              <a:ext uri="{FF2B5EF4-FFF2-40B4-BE49-F238E27FC236}">
                <a16:creationId xmlns:a16="http://schemas.microsoft.com/office/drawing/2014/main" id="{2001EB7D-B946-46CF-91B2-62EE15835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6901D-B711-4D15-924A-ACE3C5DC4269}"/>
              </a:ext>
            </a:extLst>
          </p:cNvPr>
          <p:cNvSpPr>
            <a:spLocks noGrp="1"/>
          </p:cNvSpPr>
          <p:nvPr>
            <p:ph type="sldNum" sz="quarter" idx="12"/>
          </p:nvPr>
        </p:nvSpPr>
        <p:spPr/>
        <p:txBody>
          <a:bodyPr/>
          <a:lstStyle/>
          <a:p>
            <a:fld id="{FB228CD2-8BE3-4E1F-B79D-2F107FCEA1F4}" type="slidenum">
              <a:rPr lang="en-US" smtClean="0"/>
              <a:t>‹#›</a:t>
            </a:fld>
            <a:endParaRPr lang="en-US"/>
          </a:p>
        </p:txBody>
      </p:sp>
    </p:spTree>
    <p:extLst>
      <p:ext uri="{BB962C8B-B14F-4D97-AF65-F5344CB8AC3E}">
        <p14:creationId xmlns:p14="http://schemas.microsoft.com/office/powerpoint/2010/main" val="217852131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Picture Placeholder 2">
            <a:extLst>
              <a:ext uri="{FF2B5EF4-FFF2-40B4-BE49-F238E27FC236}">
                <a16:creationId xmlns:a16="http://schemas.microsoft.com/office/drawing/2014/main" id="{ED0B4D3A-141B-BF47-8BAC-2765F5016906}"/>
              </a:ext>
            </a:extLst>
          </p:cNvPr>
          <p:cNvSpPr>
            <a:spLocks noGrp="1"/>
          </p:cNvSpPr>
          <p:nvPr>
            <p:ph type="pic" sz="quarter" idx="13"/>
          </p:nvPr>
        </p:nvSpPr>
        <p:spPr>
          <a:xfrm>
            <a:off x="0" y="1"/>
            <a:ext cx="12192000" cy="2511425"/>
          </a:xfrm>
        </p:spPr>
        <p:txBody>
          <a:bodyPr/>
          <a:lstStyle/>
          <a:p>
            <a:endParaRPr lang="en-US"/>
          </a:p>
        </p:txBody>
      </p:sp>
      <p:sp>
        <p:nvSpPr>
          <p:cNvPr id="8" name="Text Placeholder 7">
            <a:extLst>
              <a:ext uri="{FF2B5EF4-FFF2-40B4-BE49-F238E27FC236}">
                <a16:creationId xmlns:a16="http://schemas.microsoft.com/office/drawing/2014/main" id="{A1D0FD7B-5764-1E4A-81E7-B9E4F7B49E5F}"/>
              </a:ext>
            </a:extLst>
          </p:cNvPr>
          <p:cNvSpPr>
            <a:spLocks noGrp="1"/>
          </p:cNvSpPr>
          <p:nvPr>
            <p:ph type="body" sz="quarter" idx="14"/>
          </p:nvPr>
        </p:nvSpPr>
        <p:spPr>
          <a:xfrm>
            <a:off x="670038"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9" name="Text Placeholder 7">
            <a:extLst>
              <a:ext uri="{FF2B5EF4-FFF2-40B4-BE49-F238E27FC236}">
                <a16:creationId xmlns:a16="http://schemas.microsoft.com/office/drawing/2014/main" id="{A59A5200-BC2A-4949-ACBD-48AB3F8A6758}"/>
              </a:ext>
            </a:extLst>
          </p:cNvPr>
          <p:cNvSpPr>
            <a:spLocks noGrp="1"/>
          </p:cNvSpPr>
          <p:nvPr>
            <p:ph type="body" sz="quarter" idx="15"/>
          </p:nvPr>
        </p:nvSpPr>
        <p:spPr>
          <a:xfrm>
            <a:off x="4343403" y="3017187"/>
            <a:ext cx="3460751" cy="3188406"/>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10" name="Text Placeholder 7">
            <a:extLst>
              <a:ext uri="{FF2B5EF4-FFF2-40B4-BE49-F238E27FC236}">
                <a16:creationId xmlns:a16="http://schemas.microsoft.com/office/drawing/2014/main" id="{1EC156BF-10E2-1442-9BCF-8238A8B4D1F9}"/>
              </a:ext>
            </a:extLst>
          </p:cNvPr>
          <p:cNvSpPr>
            <a:spLocks noGrp="1"/>
          </p:cNvSpPr>
          <p:nvPr>
            <p:ph type="body" sz="quarter" idx="16"/>
          </p:nvPr>
        </p:nvSpPr>
        <p:spPr>
          <a:xfrm>
            <a:off x="8016769"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2" name="TextBox 1">
            <a:extLst>
              <a:ext uri="{FF2B5EF4-FFF2-40B4-BE49-F238E27FC236}">
                <a16:creationId xmlns:a16="http://schemas.microsoft.com/office/drawing/2014/main" id="{6E816E6A-BDC1-4427-996E-7A91B918FBB8}"/>
              </a:ext>
            </a:extLst>
          </p:cNvPr>
          <p:cNvSpPr txBox="1"/>
          <p:nvPr userDrawn="1"/>
        </p:nvSpPr>
        <p:spPr>
          <a:xfrm>
            <a:off x="670039" y="2637311"/>
            <a:ext cx="1430841" cy="369332"/>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1800">
                <a:solidFill>
                  <a:schemeClr val="tx2"/>
                </a:solidFill>
              </a:rPr>
              <a:t>CHALLENGE</a:t>
            </a:r>
          </a:p>
        </p:txBody>
      </p:sp>
      <p:sp>
        <p:nvSpPr>
          <p:cNvPr id="11" name="TextBox 10">
            <a:extLst>
              <a:ext uri="{FF2B5EF4-FFF2-40B4-BE49-F238E27FC236}">
                <a16:creationId xmlns:a16="http://schemas.microsoft.com/office/drawing/2014/main" id="{8EED15DD-ECE2-415B-B310-035DB2365E8E}"/>
              </a:ext>
            </a:extLst>
          </p:cNvPr>
          <p:cNvSpPr txBox="1"/>
          <p:nvPr userDrawn="1"/>
        </p:nvSpPr>
        <p:spPr>
          <a:xfrm>
            <a:off x="4343404" y="2665085"/>
            <a:ext cx="1430841" cy="369332"/>
          </a:xfrm>
          <a:prstGeom prst="rect">
            <a:avLst/>
          </a:prstGeom>
          <a:noFill/>
        </p:spPr>
        <p:txBody>
          <a:bodyPr wrap="square" rtlCol="0">
            <a:spAutoFit/>
          </a:bodyPr>
          <a:lstStyle/>
          <a:p>
            <a:pPr lvl="0"/>
            <a:r>
              <a:rPr lang="en-US" sz="1800">
                <a:solidFill>
                  <a:schemeClr val="tx2"/>
                </a:solidFill>
              </a:rPr>
              <a:t>SOLUTION</a:t>
            </a:r>
          </a:p>
        </p:txBody>
      </p:sp>
      <p:sp>
        <p:nvSpPr>
          <p:cNvPr id="6" name="Rectangle 5">
            <a:extLst>
              <a:ext uri="{FF2B5EF4-FFF2-40B4-BE49-F238E27FC236}">
                <a16:creationId xmlns:a16="http://schemas.microsoft.com/office/drawing/2014/main" id="{FB680FB5-2740-4A47-861F-BE6BA53DED2E}"/>
              </a:ext>
            </a:extLst>
          </p:cNvPr>
          <p:cNvSpPr/>
          <p:nvPr userDrawn="1"/>
        </p:nvSpPr>
        <p:spPr>
          <a:xfrm>
            <a:off x="7936708" y="2637311"/>
            <a:ext cx="909352" cy="369332"/>
          </a:xfrm>
          <a:prstGeom prst="rect">
            <a:avLst/>
          </a:prstGeom>
        </p:spPr>
        <p:txBody>
          <a:bodyPr wrap="none">
            <a:spAutoFit/>
          </a:bodyPr>
          <a:lstStyle/>
          <a:p>
            <a:pPr lvl="0"/>
            <a:r>
              <a:rPr lang="en-US" sz="1800">
                <a:solidFill>
                  <a:schemeClr val="tx2"/>
                </a:solidFill>
              </a:rPr>
              <a:t>IMPACT</a:t>
            </a:r>
          </a:p>
        </p:txBody>
      </p:sp>
    </p:spTree>
    <p:extLst>
      <p:ext uri="{BB962C8B-B14F-4D97-AF65-F5344CB8AC3E}">
        <p14:creationId xmlns:p14="http://schemas.microsoft.com/office/powerpoint/2010/main" val="343860498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1"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52E2C3C4-EBED-3647-8335-ABC1A70C812D}" type="slidenum">
              <a:rPr lang="en-US" smtClean="0"/>
              <a:t>‹#›</a:t>
            </a:fld>
            <a:endParaRPr lang="en-US"/>
          </a:p>
        </p:txBody>
      </p:sp>
    </p:spTree>
    <p:extLst>
      <p:ext uri="{BB962C8B-B14F-4D97-AF65-F5344CB8AC3E}">
        <p14:creationId xmlns:p14="http://schemas.microsoft.com/office/powerpoint/2010/main" val="3896849597"/>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11231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60292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9/9/2020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23766085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latin typeface="Roboto" panose="02000000000000000000" pitchFamily="2" charset="0"/>
                <a:ea typeface="Roboto" panose="02000000000000000000"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3719724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555908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1"/>
            <a:ext cx="3932237" cy="1600200"/>
          </a:xfrm>
        </p:spPr>
        <p:txBody>
          <a:bodyPr anchor="b"/>
          <a:lstStyle>
            <a:lvl1pPr>
              <a:defRPr sz="3200">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5183189" y="987426"/>
            <a:ext cx="6172200" cy="4873625"/>
          </a:xfrm>
        </p:spPr>
        <p:txBody>
          <a:bodyPr/>
          <a:lstStyle>
            <a:lvl1pPr>
              <a:defRPr sz="3200">
                <a:latin typeface="Roboto" panose="02000000000000000000" pitchFamily="2" charset="0"/>
                <a:ea typeface="Roboto" panose="02000000000000000000" pitchFamily="2" charset="0"/>
              </a:defRPr>
            </a:lvl1pPr>
            <a:lvl2pPr>
              <a:defRPr sz="2800">
                <a:latin typeface="Roboto" panose="02000000000000000000" pitchFamily="2" charset="0"/>
                <a:ea typeface="Roboto" panose="02000000000000000000" pitchFamily="2" charset="0"/>
              </a:defRPr>
            </a:lvl2pPr>
            <a:lvl3pPr>
              <a:defRPr sz="24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600">
                <a:latin typeface="Roboto" panose="02000000000000000000" pitchFamily="2" charset="0"/>
                <a:ea typeface="Roboto" panose="02000000000000000000" pitchFamily="2" charset="0"/>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Click to edit Master text styles</a:t>
            </a:r>
          </a:p>
        </p:txBody>
      </p:sp>
    </p:spTree>
    <p:extLst>
      <p:ext uri="{BB962C8B-B14F-4D97-AF65-F5344CB8AC3E}">
        <p14:creationId xmlns:p14="http://schemas.microsoft.com/office/powerpoint/2010/main" val="72496662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Roboto" panose="02000000000000000000" pitchFamily="2" charset="0"/>
                <a:ea typeface="Roboto" panose="02000000000000000000" pitchFamily="2"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Roboto" panose="02000000000000000000" pitchFamily="2" charset="0"/>
                <a:ea typeface="Roboto" panose="02000000000000000000" pitchFamily="2"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3" indent="0" algn="ctr">
              <a:buNone/>
              <a:defRPr sz="1600"/>
            </a:lvl7pPr>
            <a:lvl8pPr marL="3200321" indent="0" algn="ctr">
              <a:buNone/>
              <a:defRPr sz="1600"/>
            </a:lvl8pPr>
            <a:lvl9pPr marL="3657510" indent="0" algn="ctr">
              <a:buNone/>
              <a:defRPr sz="1600"/>
            </a:lvl9pPr>
          </a:lstStyle>
          <a:p>
            <a:r>
              <a:rPr lang="en-US"/>
              <a:t>Click to edit Master subtitle style</a:t>
            </a:r>
          </a:p>
        </p:txBody>
      </p:sp>
    </p:spTree>
    <p:extLst>
      <p:ext uri="{BB962C8B-B14F-4D97-AF65-F5344CB8AC3E}">
        <p14:creationId xmlns:p14="http://schemas.microsoft.com/office/powerpoint/2010/main" val="278611746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1 Titl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1996" cy="6857999"/>
          </a:xfrm>
          <a:prstGeom prst="rect">
            <a:avLst/>
          </a:prstGeom>
        </p:spPr>
      </p:pic>
      <p:sp>
        <p:nvSpPr>
          <p:cNvPr id="2" name="Title 1"/>
          <p:cNvSpPr>
            <a:spLocks noGrp="1"/>
          </p:cNvSpPr>
          <p:nvPr>
            <p:ph type="ctrTitle" hasCustomPrompt="1"/>
          </p:nvPr>
        </p:nvSpPr>
        <p:spPr>
          <a:xfrm>
            <a:off x="609601" y="457200"/>
            <a:ext cx="11074400" cy="2362200"/>
          </a:xfrm>
          <a:prstGeom prst="rect">
            <a:avLst/>
          </a:prstGeom>
        </p:spPr>
        <p:txBody>
          <a:bodyPr>
            <a:noAutofit/>
          </a:bodyPr>
          <a:lstStyle>
            <a:lvl1pPr algn="l">
              <a:lnSpc>
                <a:spcPts val="6000"/>
              </a:lnSpc>
              <a:defRPr sz="5333" b="0" baseline="0">
                <a:solidFill>
                  <a:schemeClr val="tx1"/>
                </a:solidFill>
                <a:latin typeface="+mn-lt"/>
                <a:cs typeface="Arial" pitchFamily="34" charset="0"/>
              </a:defRPr>
            </a:lvl1pPr>
          </a:lstStyle>
          <a:p>
            <a:r>
              <a:rPr lang="en-US" dirty="0"/>
              <a:t>Presentation</a:t>
            </a:r>
            <a:br>
              <a:rPr lang="en-US" dirty="0"/>
            </a:br>
            <a:r>
              <a:rPr lang="en-US" dirty="0"/>
              <a:t>Title Goes Here</a:t>
            </a:r>
          </a:p>
        </p:txBody>
      </p:sp>
      <p:sp>
        <p:nvSpPr>
          <p:cNvPr id="16" name="Text Placeholder 15"/>
          <p:cNvSpPr>
            <a:spLocks noGrp="1"/>
          </p:cNvSpPr>
          <p:nvPr>
            <p:ph type="body" sz="quarter" idx="14" hasCustomPrompt="1"/>
          </p:nvPr>
        </p:nvSpPr>
        <p:spPr>
          <a:xfrm>
            <a:off x="609600" y="3657600"/>
            <a:ext cx="4064000" cy="381000"/>
          </a:xfrm>
          <a:prstGeom prst="rect">
            <a:avLst/>
          </a:prstGeom>
        </p:spPr>
        <p:txBody>
          <a:bodyPr>
            <a:noAutofit/>
          </a:bodyPr>
          <a:lstStyle>
            <a:lvl1pPr marL="0" indent="0" algn="l">
              <a:buNone/>
              <a:defRPr sz="1800" b="0" u="none" baseline="0">
                <a:solidFill>
                  <a:schemeClr val="accent1"/>
                </a:solidFill>
                <a:latin typeface="+mn-lt"/>
                <a:cs typeface="Arial" pitchFamily="34" charset="0"/>
              </a:defRPr>
            </a:lvl1pPr>
            <a:lvl2pPr marL="457183" indent="0">
              <a:buNone/>
              <a:defRPr sz="1600" b="1">
                <a:latin typeface="Arial" pitchFamily="34" charset="0"/>
                <a:cs typeface="Arial" pitchFamily="34" charset="0"/>
              </a:defRPr>
            </a:lvl2pPr>
            <a:lvl3pPr marL="914366" indent="0">
              <a:buNone/>
              <a:defRPr sz="1400" b="1">
                <a:latin typeface="Arial" pitchFamily="34" charset="0"/>
                <a:cs typeface="Arial" pitchFamily="34" charset="0"/>
              </a:defRPr>
            </a:lvl3pPr>
            <a:lvl4pPr marL="1371549" indent="0">
              <a:buNone/>
              <a:defRPr sz="1200" b="1">
                <a:latin typeface="Arial" pitchFamily="34" charset="0"/>
                <a:cs typeface="Arial" pitchFamily="34" charset="0"/>
              </a:defRPr>
            </a:lvl4pPr>
            <a:lvl5pPr marL="1828732" indent="0">
              <a:buNone/>
              <a:defRPr sz="1200" b="1">
                <a:latin typeface="Arial" pitchFamily="34" charset="0"/>
                <a:cs typeface="Arial" pitchFamily="34" charset="0"/>
              </a:defRPr>
            </a:lvl5pPr>
          </a:lstStyle>
          <a:p>
            <a:pPr lvl="0"/>
            <a:r>
              <a:rPr lang="en-US" dirty="0"/>
              <a:t>JANUARY 2OTH, 2019</a:t>
            </a:r>
          </a:p>
        </p:txBody>
      </p:sp>
    </p:spTree>
    <p:extLst>
      <p:ext uri="{BB962C8B-B14F-4D97-AF65-F5344CB8AC3E}">
        <p14:creationId xmlns:p14="http://schemas.microsoft.com/office/powerpoint/2010/main" val="2745101172"/>
      </p:ext>
    </p:extLst>
  </p:cSld>
  <p:clrMapOvr>
    <a:masterClrMapping/>
  </p:clrMapOvr>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21712" y="4039823"/>
            <a:ext cx="11284513"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21712" y="2800763"/>
            <a:ext cx="11284513" cy="1075061"/>
          </a:xfrm>
          <a:prstGeom prst="rect">
            <a:avLst/>
          </a:prstGeom>
        </p:spPr>
        <p:txBody>
          <a:bodyPr anchor="b"/>
          <a:lstStyle>
            <a:lvl1pPr>
              <a:defRPr sz="6400" b="0" i="0">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21712" y="5687650"/>
            <a:ext cx="11284513"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pic>
        <p:nvPicPr>
          <p:cNvPr id="3" name="Picture 2">
            <a:extLst>
              <a:ext uri="{FF2B5EF4-FFF2-40B4-BE49-F238E27FC236}">
                <a16:creationId xmlns:a16="http://schemas.microsoft.com/office/drawing/2014/main" id="{58CA2963-35A9-234E-BF4C-8C70728352D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42178" b="39980"/>
          <a:stretch/>
        </p:blipFill>
        <p:spPr>
          <a:xfrm>
            <a:off x="244437" y="567397"/>
            <a:ext cx="4582868" cy="817652"/>
          </a:xfrm>
          <a:prstGeom prst="rect">
            <a:avLst/>
          </a:prstGeom>
        </p:spPr>
      </p:pic>
    </p:spTree>
    <p:extLst>
      <p:ext uri="{BB962C8B-B14F-4D97-AF65-F5344CB8AC3E}">
        <p14:creationId xmlns:p14="http://schemas.microsoft.com/office/powerpoint/2010/main" val="360022462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3CB447-3BB5-324B-BA50-457277EEF4F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333" r="17796"/>
          <a:stretch/>
        </p:blipFill>
        <p:spPr>
          <a:xfrm>
            <a:off x="3872754" y="0"/>
            <a:ext cx="8319247" cy="6858000"/>
          </a:xfrm>
          <a:prstGeom prst="rect">
            <a:avLst/>
          </a:prstGeom>
        </p:spPr>
      </p:pic>
      <p:sp>
        <p:nvSpPr>
          <p:cNvPr id="8" name="Rectangle 7">
            <a:extLst>
              <a:ext uri="{FF2B5EF4-FFF2-40B4-BE49-F238E27FC236}">
                <a16:creationId xmlns:a16="http://schemas.microsoft.com/office/drawing/2014/main" id="{6938B577-D750-FB44-9798-AD7D5107C9AD}"/>
              </a:ext>
            </a:extLst>
          </p:cNvPr>
          <p:cNvSpPr/>
          <p:nvPr userDrawn="1"/>
        </p:nvSpPr>
        <p:spPr>
          <a:xfrm rot="16200000">
            <a:off x="3182401" y="380995"/>
            <a:ext cx="6858000" cy="6096003"/>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21712" y="4039823"/>
            <a:ext cx="7677261"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21712" y="2499871"/>
            <a:ext cx="7677261" cy="1367244"/>
          </a:xfrm>
          <a:prstGeom prst="rect">
            <a:avLst/>
          </a:prstGeom>
        </p:spPr>
        <p:txBody>
          <a:bodyPr anchor="b"/>
          <a:lstStyle>
            <a:lvl1pPr>
              <a:defRPr sz="6400" b="0" i="0">
                <a:solidFill>
                  <a:schemeClr val="bg2"/>
                </a:solidFill>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21712" y="5687650"/>
            <a:ext cx="7677261"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bg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pic>
        <p:nvPicPr>
          <p:cNvPr id="9" name="Picture 8">
            <a:extLst>
              <a:ext uri="{FF2B5EF4-FFF2-40B4-BE49-F238E27FC236}">
                <a16:creationId xmlns:a16="http://schemas.microsoft.com/office/drawing/2014/main" id="{AEA2E6AB-EA2C-1E4E-82AA-59C2534FE3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111244703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E925DD-F575-CC43-987C-32C7926A3C3C}"/>
              </a:ext>
            </a:extLst>
          </p:cNvPr>
          <p:cNvPicPr>
            <a:picLocks noChangeAspect="1"/>
          </p:cNvPicPr>
          <p:nvPr userDrawn="1"/>
        </p:nvPicPr>
        <p:blipFill rotWithShape="1">
          <a:blip r:embed="rId2">
            <a:alphaModFix/>
          </a:blip>
          <a:srcRect r="22406"/>
          <a:stretch/>
        </p:blipFill>
        <p:spPr>
          <a:xfrm>
            <a:off x="8478857" y="1036310"/>
            <a:ext cx="3713144" cy="4785380"/>
          </a:xfrm>
          <a:prstGeom prst="rect">
            <a:avLst/>
          </a:prstGeom>
        </p:spPr>
      </p:pic>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21712" y="4039823"/>
            <a:ext cx="7450837"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21712" y="2800763"/>
            <a:ext cx="7450837" cy="1075061"/>
          </a:xfrm>
          <a:prstGeom prst="rect">
            <a:avLst/>
          </a:prstGeom>
        </p:spPr>
        <p:txBody>
          <a:bodyPr anchor="b"/>
          <a:lstStyle>
            <a:lvl1pPr>
              <a:defRPr sz="6400" b="0" i="0">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21712" y="5687650"/>
            <a:ext cx="7450837"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pic>
        <p:nvPicPr>
          <p:cNvPr id="3" name="Picture 2">
            <a:extLst>
              <a:ext uri="{FF2B5EF4-FFF2-40B4-BE49-F238E27FC236}">
                <a16:creationId xmlns:a16="http://schemas.microsoft.com/office/drawing/2014/main" id="{58CA2963-35A9-234E-BF4C-8C70728352D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42178" b="39980"/>
          <a:stretch/>
        </p:blipFill>
        <p:spPr>
          <a:xfrm>
            <a:off x="244437" y="567397"/>
            <a:ext cx="4582868" cy="817652"/>
          </a:xfrm>
          <a:prstGeom prst="rect">
            <a:avLst/>
          </a:prstGeom>
        </p:spPr>
      </p:pic>
    </p:spTree>
    <p:extLst>
      <p:ext uri="{BB962C8B-B14F-4D97-AF65-F5344CB8AC3E}">
        <p14:creationId xmlns:p14="http://schemas.microsoft.com/office/powerpoint/2010/main" val="200797042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Transition Slide Light">
    <p:spTree>
      <p:nvGrpSpPr>
        <p:cNvPr id="1" name=""/>
        <p:cNvGrpSpPr/>
        <p:nvPr/>
      </p:nvGrpSpPr>
      <p:grpSpPr>
        <a:xfrm>
          <a:off x="0" y="0"/>
          <a:ext cx="0" cy="0"/>
          <a:chOff x="0" y="0"/>
          <a:chExt cx="0" cy="0"/>
        </a:xfrm>
      </p:grpSpPr>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87028" y="4047643"/>
            <a:ext cx="6028267" cy="2027943"/>
          </a:xfrm>
          <a:prstGeom prst="rect">
            <a:avLst/>
          </a:prstGeom>
        </p:spPr>
        <p:txBody>
          <a:bodyPr anchor="t"/>
          <a:lstStyle>
            <a:lvl1pPr marL="0" marR="0" indent="0" algn="l" defTabSz="609585" rtl="0" eaLnBrk="1" fontAlgn="auto" latinLnBrk="0" hangingPunct="1">
              <a:lnSpc>
                <a:spcPct val="90000"/>
              </a:lnSpc>
              <a:spcBef>
                <a:spcPct val="0"/>
              </a:spcBef>
              <a:spcAft>
                <a:spcPts val="0"/>
              </a:spcAft>
              <a:buClrTx/>
              <a:buSzTx/>
              <a:buFontTx/>
              <a:buNone/>
              <a:tabLst/>
              <a:defRPr kumimoji="0" lang="en-US" sz="6400" b="0" i="0" u="none" strike="noStrike" kern="1200" cap="none" spc="0" normalizeH="0" baseline="0" dirty="0" smtClean="0">
                <a:ln>
                  <a:noFill/>
                </a:ln>
                <a:solidFill>
                  <a:schemeClr val="tx1"/>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4" name="Picture 3">
            <a:extLst>
              <a:ext uri="{FF2B5EF4-FFF2-40B4-BE49-F238E27FC236}">
                <a16:creationId xmlns:a16="http://schemas.microsoft.com/office/drawing/2014/main" id="{E47C8540-941D-D94F-BC94-EEC40908DC8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42178" b="39980"/>
          <a:stretch/>
        </p:blipFill>
        <p:spPr>
          <a:xfrm>
            <a:off x="244437" y="567397"/>
            <a:ext cx="4582868" cy="817652"/>
          </a:xfrm>
          <a:prstGeom prst="rect">
            <a:avLst/>
          </a:prstGeom>
        </p:spPr>
      </p:pic>
      <p:pic>
        <p:nvPicPr>
          <p:cNvPr id="5" name="Picture 4">
            <a:extLst>
              <a:ext uri="{FF2B5EF4-FFF2-40B4-BE49-F238E27FC236}">
                <a16:creationId xmlns:a16="http://schemas.microsoft.com/office/drawing/2014/main" id="{39C0D9A0-4384-3C49-8927-804CEA6700A8}"/>
              </a:ext>
            </a:extLst>
          </p:cNvPr>
          <p:cNvPicPr>
            <a:picLocks noChangeAspect="1"/>
          </p:cNvPicPr>
          <p:nvPr userDrawn="1"/>
        </p:nvPicPr>
        <p:blipFill rotWithShape="1">
          <a:blip r:embed="rId3">
            <a:alphaModFix/>
          </a:blip>
          <a:srcRect r="22406"/>
          <a:stretch/>
        </p:blipFill>
        <p:spPr>
          <a:xfrm>
            <a:off x="8478857" y="1036310"/>
            <a:ext cx="3713144" cy="4785380"/>
          </a:xfrm>
          <a:prstGeom prst="rect">
            <a:avLst/>
          </a:prstGeom>
        </p:spPr>
      </p:pic>
    </p:spTree>
    <p:extLst>
      <p:ext uri="{BB962C8B-B14F-4D97-AF65-F5344CB8AC3E}">
        <p14:creationId xmlns:p14="http://schemas.microsoft.com/office/powerpoint/2010/main" val="61373559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06B9068-BB2A-874C-A228-3446036E70B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5974" t="12855" r="21761" b="12855"/>
          <a:stretch/>
        </p:blipFill>
        <p:spPr>
          <a:xfrm>
            <a:off x="3570514" y="0"/>
            <a:ext cx="8621484" cy="6858000"/>
          </a:xfrm>
          <a:prstGeom prst="rect">
            <a:avLst/>
          </a:prstGeom>
        </p:spPr>
      </p:pic>
      <p:sp>
        <p:nvSpPr>
          <p:cNvPr id="6" name="Rectangle 5">
            <a:extLst>
              <a:ext uri="{FF2B5EF4-FFF2-40B4-BE49-F238E27FC236}">
                <a16:creationId xmlns:a16="http://schemas.microsoft.com/office/drawing/2014/main" id="{020BF015-2B33-4C4C-9674-4DA7C7D9867B}"/>
              </a:ext>
            </a:extLst>
          </p:cNvPr>
          <p:cNvSpPr/>
          <p:nvPr userDrawn="1"/>
        </p:nvSpPr>
        <p:spPr>
          <a:xfrm rot="16200000">
            <a:off x="1696000" y="672736"/>
            <a:ext cx="6858000" cy="5512521"/>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87028" y="4047643"/>
            <a:ext cx="6028267" cy="2027943"/>
          </a:xfrm>
          <a:prstGeom prst="rect">
            <a:avLst/>
          </a:prstGeom>
        </p:spPr>
        <p:txBody>
          <a:bodyPr anchor="t"/>
          <a:lstStyle>
            <a:lvl1pPr marL="0" marR="0" indent="0" algn="l" defTabSz="609585" rtl="0" eaLnBrk="1" fontAlgn="auto" latinLnBrk="0" hangingPunct="1">
              <a:lnSpc>
                <a:spcPct val="90000"/>
              </a:lnSpc>
              <a:spcBef>
                <a:spcPct val="0"/>
              </a:spcBef>
              <a:spcAft>
                <a:spcPts val="0"/>
              </a:spcAft>
              <a:buClrTx/>
              <a:buSzTx/>
              <a:buFontTx/>
              <a:buNone/>
              <a:tabLst/>
              <a:defRPr kumimoji="0" lang="en-US" sz="64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8" name="Picture 7">
            <a:extLst>
              <a:ext uri="{FF2B5EF4-FFF2-40B4-BE49-F238E27FC236}">
                <a16:creationId xmlns:a16="http://schemas.microsoft.com/office/drawing/2014/main" id="{3FC469C1-A6C0-F04A-BC26-020C7156BAB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5225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2.jp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9" Type="http://schemas.openxmlformats.org/officeDocument/2006/relationships/slideLayout" Target="../slideLayouts/slideLayout55.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slideLayout" Target="../slideLayouts/slideLayout50.xml"/><Relationship Id="rId42" Type="http://schemas.openxmlformats.org/officeDocument/2006/relationships/image" Target="../media/image3.png"/><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38" Type="http://schemas.openxmlformats.org/officeDocument/2006/relationships/slideLayout" Target="../slideLayouts/slideLayout54.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41" Type="http://schemas.openxmlformats.org/officeDocument/2006/relationships/theme" Target="../theme/theme3.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37" Type="http://schemas.openxmlformats.org/officeDocument/2006/relationships/slideLayout" Target="../slideLayouts/slideLayout53.xml"/><Relationship Id="rId40" Type="http://schemas.openxmlformats.org/officeDocument/2006/relationships/slideLayout" Target="../slideLayouts/slideLayout56.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36" Type="http://schemas.openxmlformats.org/officeDocument/2006/relationships/slideLayout" Target="../slideLayouts/slideLayout52.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34" Type="http://schemas.openxmlformats.org/officeDocument/2006/relationships/image" Target="../media/image25.png"/><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33" Type="http://schemas.openxmlformats.org/officeDocument/2006/relationships/theme" Target="../theme/theme4.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29" Type="http://schemas.openxmlformats.org/officeDocument/2006/relationships/slideLayout" Target="../slideLayouts/slideLayout85.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32" Type="http://schemas.openxmlformats.org/officeDocument/2006/relationships/slideLayout" Target="../slideLayouts/slideLayout88.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slideLayout" Target="../slideLayouts/slideLayout84.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31" Type="http://schemas.openxmlformats.org/officeDocument/2006/relationships/slideLayout" Target="../slideLayouts/slideLayout87.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 Id="rId30" Type="http://schemas.openxmlformats.org/officeDocument/2006/relationships/slideLayout" Target="../slideLayouts/slideLayout8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91.xml"/><Relationship Id="rId7" Type="http://schemas.openxmlformats.org/officeDocument/2006/relationships/theme" Target="../theme/theme5.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5" Type="http://schemas.openxmlformats.org/officeDocument/2006/relationships/slideLayout" Target="../slideLayouts/slideLayout93.xml"/><Relationship Id="rId4" Type="http://schemas.openxmlformats.org/officeDocument/2006/relationships/slideLayout" Target="../slideLayouts/slideLayout9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18" Type="http://schemas.openxmlformats.org/officeDocument/2006/relationships/theme" Target="../theme/theme6.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10" Type="http://schemas.openxmlformats.org/officeDocument/2006/relationships/slideLayout" Target="../slideLayouts/slideLayout104.xml"/><Relationship Id="rId19" Type="http://schemas.openxmlformats.org/officeDocument/2006/relationships/image" Target="../media/image45.png"/><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defRPr>
            </a:lvl1pPr>
          </a:lstStyle>
          <a:p>
            <a:fld id="{DF1B7059-9994-452B-97D3-B9424BDCF679}" type="datetimeFigureOut">
              <a:rPr lang="en-US" smtClean="0"/>
              <a:pPr/>
              <a:t>9/9/2020</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Roboto" panose="02000000000000000000" pitchFamily="2" charset="0"/>
                <a:ea typeface="Roboto" panose="02000000000000000000" pitchFamily="2" charset="0"/>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Roboto" panose="02000000000000000000" pitchFamily="2" charset="0"/>
                <a:ea typeface="Roboto" panose="02000000000000000000" pitchFamily="2" charset="0"/>
              </a:defRPr>
            </a:lvl1pPr>
          </a:lstStyle>
          <a:p>
            <a:fld id="{CC077DB7-DE37-4EA7-B5C7-4FE1B440C5DB}" type="slidenum">
              <a:rPr lang="en-US" smtClean="0"/>
              <a:pPr/>
              <a:t>‹#›</a:t>
            </a:fld>
            <a:endParaRPr lang="en-US" dirty="0"/>
          </a:p>
        </p:txBody>
      </p:sp>
    </p:spTree>
    <p:extLst>
      <p:ext uri="{BB962C8B-B14F-4D97-AF65-F5344CB8AC3E}">
        <p14:creationId xmlns:p14="http://schemas.microsoft.com/office/powerpoint/2010/main" val="21701774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09600" y="987552"/>
            <a:ext cx="10972800" cy="579438"/>
          </a:xfrm>
          <a:prstGeom prst="rect">
            <a:avLst/>
          </a:prstGeom>
        </p:spPr>
        <p:txBody>
          <a:bodyPr vert="horz" lIns="91440" tIns="45720" rIns="91440" bIns="45720" rtlCol="0" anchor="ctr">
            <a:normAutofit/>
          </a:bodyPr>
          <a:lstStyle/>
          <a:p>
            <a:br>
              <a:rPr lang="en-US" dirty="0"/>
            </a:br>
            <a:r>
              <a:rPr lang="en-US" dirty="0"/>
              <a:t>CLICK TO EDIT MASTER TITLESTYLE</a:t>
            </a:r>
            <a:br>
              <a:rPr lang="en-US" dirty="0"/>
            </a:br>
            <a:endParaRPr lang="en-US" dirty="0"/>
          </a:p>
        </p:txBody>
      </p:sp>
      <p:sp>
        <p:nvSpPr>
          <p:cNvPr id="3" name="Text Placeholder 2"/>
          <p:cNvSpPr>
            <a:spLocks noGrp="1"/>
          </p:cNvSpPr>
          <p:nvPr>
            <p:ph type="body" idx="1"/>
          </p:nvPr>
        </p:nvSpPr>
        <p:spPr>
          <a:xfrm>
            <a:off x="609600" y="185623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42D3D2-6189-400B-82D9-86A4E7F0A979}" type="datetime1">
              <a:rPr lang="en-US" smtClean="0">
                <a:solidFill>
                  <a:prstClr val="black">
                    <a:tint val="75000"/>
                  </a:prstClr>
                </a:solidFill>
              </a:rPr>
              <a:pPr/>
              <a:t>9/9/2020</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solidFill>
                  <a:prstClr val="black">
                    <a:tint val="75000"/>
                  </a:prstClr>
                </a:solidFill>
              </a:rPr>
              <a:t>1</a:t>
            </a:r>
          </a:p>
        </p:txBody>
      </p:sp>
    </p:spTree>
    <p:extLst>
      <p:ext uri="{BB962C8B-B14F-4D97-AF65-F5344CB8AC3E}">
        <p14:creationId xmlns:p14="http://schemas.microsoft.com/office/powerpoint/2010/main" val="45444726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9" r:id="rId3"/>
  </p:sldLayoutIdLst>
  <p:hf hdr="0" ftr="0" dt="0"/>
  <p:txStyles>
    <p:titleStyle>
      <a:lvl1pPr algn="l" defTabSz="914400" rtl="0" eaLnBrk="1" latinLnBrk="0" hangingPunct="1">
        <a:spcBef>
          <a:spcPct val="0"/>
        </a:spcBef>
        <a:buNone/>
        <a:defRPr sz="4000" b="1" kern="1200" baseline="0">
          <a:solidFill>
            <a:srgbClr val="4F2683"/>
          </a:solidFill>
          <a:latin typeface="+mj-lt"/>
          <a:ea typeface="+mj-ea"/>
          <a:cs typeface="+mj-cs"/>
        </a:defRPr>
      </a:lvl1pPr>
    </p:titleStyle>
    <p:bodyStyle>
      <a:lvl1pPr marL="0" indent="0" algn="l" defTabSz="914400" rtl="0" eaLnBrk="1" latinLnBrk="0" hangingPunct="1">
        <a:spcBef>
          <a:spcPct val="20000"/>
        </a:spcBef>
        <a:buFont typeface="Arial" pitchFamily="34" charset="0"/>
        <a:buNone/>
        <a:defRPr sz="3200" b="1" kern="1200">
          <a:solidFill>
            <a:srgbClr val="474D4F"/>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b="1" kern="1200">
          <a:solidFill>
            <a:srgbClr val="4F2683"/>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b="1" kern="1200">
          <a:solidFill>
            <a:srgbClr val="8DC63F"/>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429371" y="334969"/>
            <a:ext cx="11306755" cy="817275"/>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429371" y="1507836"/>
            <a:ext cx="11306755" cy="4525963"/>
          </a:xfrm>
          <a:prstGeom prst="rect">
            <a:avLst/>
          </a:prstGeom>
        </p:spPr>
        <p:txBody>
          <a:bodyPr vert="horz" lIns="91440" tIns="45720" rIns="91440" bIns="45720" rtlCol="0">
            <a:noAutofit/>
          </a:bodyPr>
          <a:lstStyle/>
          <a:p>
            <a:pPr marL="304792" marR="0" lvl="0" indent="-304792" algn="l" defTabSz="1219170" rtl="0" eaLnBrk="1" fontAlgn="auto" latinLnBrk="0" hangingPunct="1">
              <a:lnSpc>
                <a:spcPct val="90000"/>
              </a:lnSpc>
              <a:spcBef>
                <a:spcPts val="1333"/>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414954"/>
                </a:solidFill>
                <a:effectLst/>
                <a:uLnTx/>
                <a:uFillTx/>
                <a:latin typeface="Segoe UI"/>
              </a:rPr>
              <a:t>Click to edit Master text styles</a:t>
            </a:r>
          </a:p>
          <a:p>
            <a:pPr marL="914377" marR="0" lvl="1"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a:pPr>
            <a:r>
              <a:rPr kumimoji="0" lang="en-US" sz="2667" b="0" i="0" u="none" strike="noStrike" kern="1200" cap="none" spc="0" normalizeH="0" baseline="0" noProof="0" dirty="0">
                <a:ln>
                  <a:noFill/>
                </a:ln>
                <a:solidFill>
                  <a:srgbClr val="414954"/>
                </a:solidFill>
                <a:effectLst/>
                <a:uLnTx/>
                <a:uFillTx/>
                <a:latin typeface="Segoe UI"/>
              </a:rPr>
              <a:t>Second level</a:t>
            </a:r>
          </a:p>
          <a:p>
            <a:pPr marL="1523962" marR="0" lvl="2"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414954"/>
                </a:solidFill>
                <a:effectLst/>
                <a:uLnTx/>
                <a:uFillTx/>
                <a:latin typeface="Segoe UI"/>
              </a:rPr>
              <a:t>Third level</a:t>
            </a:r>
          </a:p>
          <a:p>
            <a:pPr marL="2133547" marR="0" lvl="3"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a:pPr>
            <a:r>
              <a:rPr kumimoji="0" lang="en-US" sz="2133" b="0" i="0" u="none" strike="noStrike" kern="1200" cap="none" spc="0" normalizeH="0" baseline="0" noProof="0" dirty="0">
                <a:ln>
                  <a:noFill/>
                </a:ln>
                <a:solidFill>
                  <a:srgbClr val="414954"/>
                </a:solidFill>
                <a:effectLst/>
                <a:uLnTx/>
                <a:uFillTx/>
                <a:latin typeface="Segoe UI"/>
              </a:rPr>
              <a:t>Fourth level</a:t>
            </a:r>
          </a:p>
          <a:p>
            <a:pPr marL="2743131" marR="0" lvl="4"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a:pPr>
            <a:r>
              <a:rPr kumimoji="0" lang="en-US" sz="2133" b="0" i="0" u="none" strike="noStrike" kern="1200" cap="none" spc="0" normalizeH="0" baseline="0" noProof="0" dirty="0">
                <a:ln>
                  <a:noFill/>
                </a:ln>
                <a:solidFill>
                  <a:srgbClr val="414954"/>
                </a:solidFill>
                <a:effectLst/>
                <a:uLnTx/>
                <a:uFillTx/>
                <a:latin typeface="Segoe UI"/>
              </a:rPr>
              <a:t>Fifth level</a:t>
            </a:r>
            <a:endParaRPr kumimoji="0" lang="en-CA" sz="2133" b="0" i="0" u="none" strike="noStrike" kern="1200" cap="none" spc="0" normalizeH="0" baseline="0" noProof="0" dirty="0">
              <a:ln>
                <a:noFill/>
              </a:ln>
              <a:solidFill>
                <a:srgbClr val="414954"/>
              </a:solidFill>
              <a:effectLst/>
              <a:uLnTx/>
              <a:uFillTx/>
              <a:latin typeface="Segoe UI"/>
            </a:endParaRPr>
          </a:p>
        </p:txBody>
      </p:sp>
      <p:pic>
        <p:nvPicPr>
          <p:cNvPr id="5" name="Picture 4">
            <a:extLst>
              <a:ext uri="{FF2B5EF4-FFF2-40B4-BE49-F238E27FC236}">
                <a16:creationId xmlns:a16="http://schemas.microsoft.com/office/drawing/2014/main" id="{94A243E3-B167-4FBB-909E-BEF196027391}"/>
              </a:ext>
            </a:extLst>
          </p:cNvPr>
          <p:cNvPicPr>
            <a:picLocks noChangeAspect="1"/>
          </p:cNvPicPr>
          <p:nvPr userDrawn="1"/>
        </p:nvPicPr>
        <p:blipFill rotWithShape="1">
          <a:blip r:embed="rId42" cstate="print">
            <a:extLst>
              <a:ext uri="{28A0092B-C50C-407E-A947-70E740481C1C}">
                <a14:useLocalDpi xmlns:a14="http://schemas.microsoft.com/office/drawing/2010/main" val="0"/>
              </a:ext>
            </a:extLst>
          </a:blip>
          <a:srcRect l="8858" t="35400" r="8863" b="35672"/>
          <a:stretch/>
        </p:blipFill>
        <p:spPr>
          <a:xfrm>
            <a:off x="10410757" y="6175687"/>
            <a:ext cx="1694772" cy="595847"/>
          </a:xfrm>
          <a:prstGeom prst="rect">
            <a:avLst/>
          </a:prstGeom>
        </p:spPr>
      </p:pic>
    </p:spTree>
    <p:extLst>
      <p:ext uri="{BB962C8B-B14F-4D97-AF65-F5344CB8AC3E}">
        <p14:creationId xmlns:p14="http://schemas.microsoft.com/office/powerpoint/2010/main" val="2065798685"/>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10" r:id="rId18"/>
    <p:sldLayoutId id="2147483711"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6" r:id="rId32"/>
    <p:sldLayoutId id="2147483727" r:id="rId33"/>
    <p:sldLayoutId id="2147483728" r:id="rId34"/>
    <p:sldLayoutId id="2147483729" r:id="rId35"/>
    <p:sldLayoutId id="2147483743" r:id="rId36"/>
    <p:sldLayoutId id="2147483744" r:id="rId37"/>
    <p:sldLayoutId id="2147483788" r:id="rId38"/>
    <p:sldLayoutId id="2147483790" r:id="rId39"/>
    <p:sldLayoutId id="2147483792" r:id="rId40"/>
  </p:sldLayoutIdLst>
  <p:hf hdr="0" ftr="0" dt="0"/>
  <p:txStyles>
    <p:titleStyle>
      <a:lvl1pPr marL="0" marR="0" indent="0" algn="l" defTabSz="609585" rtl="0" eaLnBrk="1" fontAlgn="auto" latinLnBrk="0" hangingPunct="1">
        <a:lnSpc>
          <a:spcPts val="4667"/>
        </a:lnSpc>
        <a:spcBef>
          <a:spcPct val="0"/>
        </a:spcBef>
        <a:spcAft>
          <a:spcPts val="0"/>
        </a:spcAft>
        <a:buClrTx/>
        <a:buSzTx/>
        <a:buFontTx/>
        <a:buNone/>
        <a:tabLst/>
        <a:defRPr kumimoji="0" lang="en-US" sz="48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304792" marR="0" indent="-304792" algn="l" defTabSz="1219170" rtl="0" eaLnBrk="1" fontAlgn="auto" latinLnBrk="0" hangingPunct="1">
        <a:lnSpc>
          <a:spcPct val="90000"/>
        </a:lnSpc>
        <a:spcBef>
          <a:spcPts val="1333"/>
        </a:spcBef>
        <a:spcAft>
          <a:spcPts val="0"/>
        </a:spcAft>
        <a:buClrTx/>
        <a:buSzTx/>
        <a:buFont typeface="Arial" panose="020B0604020202020204" pitchFamily="34" charset="0"/>
        <a:buChar char="•"/>
        <a:tabLst/>
        <a:defRPr sz="3200" b="0" i="0" kern="1200">
          <a:solidFill>
            <a:schemeClr val="tx1"/>
          </a:solidFill>
          <a:latin typeface="Segoe UI Semilight" panose="020B0402040204020203" pitchFamily="34" charset="0"/>
          <a:ea typeface="+mn-ea"/>
          <a:cs typeface="Segoe UI Semilight" panose="020B0402040204020203" pitchFamily="34" charset="0"/>
        </a:defRPr>
      </a:lvl1pPr>
      <a:lvl2pPr marL="914377" marR="0"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523962" marR="0"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2133547" marR="0"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743131" marR="0" indent="-304792" algn="l" defTabSz="1219170" rtl="0" eaLnBrk="1" fontAlgn="auto" latinLnBrk="0" hangingPunct="1">
        <a:lnSpc>
          <a:spcPct val="90000"/>
        </a:lnSpc>
        <a:spcBef>
          <a:spcPts val="667"/>
        </a:spcBef>
        <a:spcAft>
          <a:spcPts val="0"/>
        </a:spcAft>
        <a:buClrTx/>
        <a:buSzTx/>
        <a:buFont typeface="Arial" panose="020B0604020202020204" pitchFamily="34" charset="0"/>
        <a:buChar char="•"/>
        <a:tabLst/>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247CF2-0778-BA41-B16A-74AFCF6AB3B8}"/>
              </a:ext>
            </a:extLst>
          </p:cNvPr>
          <p:cNvSpPr>
            <a:spLocks noGrp="1"/>
          </p:cNvSpPr>
          <p:nvPr>
            <p:ph type="title"/>
          </p:nvPr>
        </p:nvSpPr>
        <p:spPr>
          <a:xfrm>
            <a:off x="838201" y="365126"/>
            <a:ext cx="10515600" cy="799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353035-D35F-A043-90CF-5B66E296C384}"/>
              </a:ext>
            </a:extLst>
          </p:cNvPr>
          <p:cNvSpPr>
            <a:spLocks noGrp="1"/>
          </p:cNvSpPr>
          <p:nvPr>
            <p:ph type="body" idx="1"/>
          </p:nvPr>
        </p:nvSpPr>
        <p:spPr>
          <a:xfrm>
            <a:off x="838201" y="1289249"/>
            <a:ext cx="10515599" cy="4887716"/>
          </a:xfrm>
          <a:prstGeom prst="rect">
            <a:avLst/>
          </a:prstGeom>
        </p:spPr>
        <p:txBody>
          <a:bodyPr vert="horz" lIns="91440" tIns="45720" rIns="91440" bIns="45720" rtlCol="0">
            <a:normAutofit/>
          </a:bodyPr>
          <a:lstStyle/>
          <a:p>
            <a:pPr marL="228597" lvl="0" indent="-228597" algn="l" defTabSz="914389" rtl="0" eaLnBrk="1" latinLnBrk="0" hangingPunct="1">
              <a:lnSpc>
                <a:spcPct val="90000"/>
              </a:lnSpc>
              <a:spcBef>
                <a:spcPts val="1000"/>
              </a:spcBef>
              <a:buFontTx/>
              <a:buBlip>
                <a:blip r:embed="rId34"/>
              </a:buBlip>
            </a:pPr>
            <a:r>
              <a:rPr lang="en-US"/>
              <a:t>Click to edit Master text styles</a:t>
            </a:r>
          </a:p>
          <a:p>
            <a:pPr marL="685791" lvl="1" indent="-228597" algn="l" defTabSz="914389" rtl="0" eaLnBrk="1" latinLnBrk="0" hangingPunct="1">
              <a:lnSpc>
                <a:spcPct val="90000"/>
              </a:lnSpc>
              <a:spcBef>
                <a:spcPts val="500"/>
              </a:spcBef>
              <a:buClr>
                <a:schemeClr val="accent4"/>
              </a:buClr>
              <a:buFont typeface="Arial" panose="020B0604020202020204" pitchFamily="34" charset="0"/>
              <a:buChar char="•"/>
            </a:pPr>
            <a:r>
              <a:rPr lang="en-US"/>
              <a:t>Second level</a:t>
            </a:r>
          </a:p>
          <a:p>
            <a:pPr marL="1142986" lvl="2" indent="-228597" algn="l" defTabSz="914389" rtl="0" eaLnBrk="1" latinLnBrk="0" hangingPunct="1">
              <a:lnSpc>
                <a:spcPct val="90000"/>
              </a:lnSpc>
              <a:spcBef>
                <a:spcPts val="500"/>
              </a:spcBef>
              <a:buClr>
                <a:srgbClr val="FFC000"/>
              </a:buClr>
              <a:buFont typeface="Courier New" panose="02070309020205020404" pitchFamily="49" charset="0"/>
              <a:buChar char="o"/>
            </a:pPr>
            <a:r>
              <a:rPr lang="en-US"/>
              <a:t>Third level</a:t>
            </a:r>
          </a:p>
          <a:p>
            <a:pPr marL="1600180" lvl="3" indent="-228597" algn="l" defTabSz="914389" rtl="0" eaLnBrk="1" latinLnBrk="0" hangingPunct="1">
              <a:lnSpc>
                <a:spcPct val="90000"/>
              </a:lnSpc>
              <a:spcBef>
                <a:spcPts val="500"/>
              </a:spcBef>
              <a:buClr>
                <a:schemeClr val="accent4"/>
              </a:buClr>
              <a:buFont typeface="Wingdings" panose="05000000000000000000" pitchFamily="2" charset="2"/>
              <a:buChar char="§"/>
            </a:pPr>
            <a:r>
              <a:rPr lang="en-US"/>
              <a:t>Fourth level</a:t>
            </a:r>
          </a:p>
          <a:p>
            <a:pPr marL="2057374" lvl="4" indent="-228597" algn="l" defTabSz="914389" rtl="0" eaLnBrk="1" latinLnBrk="0" hangingPunct="1">
              <a:lnSpc>
                <a:spcPct val="90000"/>
              </a:lnSpc>
              <a:spcBef>
                <a:spcPts val="500"/>
              </a:spcBef>
              <a:buClr>
                <a:srgbClr val="FFC000"/>
              </a:buClr>
              <a:buFont typeface="Arial" panose="020B0604020202020204" pitchFamily="34" charset="0"/>
              <a:buChar char="•"/>
            </a:pPr>
            <a:r>
              <a:rPr lang="en-US"/>
              <a:t>Fifth level</a:t>
            </a:r>
          </a:p>
        </p:txBody>
      </p:sp>
      <p:sp>
        <p:nvSpPr>
          <p:cNvPr id="5" name="Footer Placeholder 4">
            <a:extLst>
              <a:ext uri="{FF2B5EF4-FFF2-40B4-BE49-F238E27FC236}">
                <a16:creationId xmlns:a16="http://schemas.microsoft.com/office/drawing/2014/main" id="{AEC90462-BEE9-824D-910D-CEC552C688DB}"/>
              </a:ext>
            </a:extLst>
          </p:cNvPr>
          <p:cNvSpPr>
            <a:spLocks noGrp="1"/>
          </p:cNvSpPr>
          <p:nvPr>
            <p:ph type="ftr" sz="quarter" idx="3"/>
          </p:nvPr>
        </p:nvSpPr>
        <p:spPr>
          <a:xfrm>
            <a:off x="838200" y="6356351"/>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25A4DB-61A5-F04E-A4DE-64D26C501DD2}"/>
              </a:ext>
            </a:extLst>
          </p:cNvPr>
          <p:cNvSpPr>
            <a:spLocks noGrp="1"/>
          </p:cNvSpPr>
          <p:nvPr>
            <p:ph type="sldNum" sz="quarter" idx="4"/>
          </p:nvPr>
        </p:nvSpPr>
        <p:spPr>
          <a:xfrm>
            <a:off x="10857186" y="6356351"/>
            <a:ext cx="496614" cy="365125"/>
          </a:xfrm>
          <a:prstGeom prst="rect">
            <a:avLst/>
          </a:prstGeom>
        </p:spPr>
        <p:txBody>
          <a:bodyPr vert="horz" lIns="91440" tIns="45720" rIns="91440" bIns="45720" rtlCol="0" anchor="ctr"/>
          <a:lstStyle>
            <a:lvl1pPr algn="r">
              <a:defRPr sz="1000">
                <a:solidFill>
                  <a:schemeClr val="accent3"/>
                </a:solidFill>
              </a:defRPr>
            </a:lvl1pPr>
          </a:lstStyle>
          <a:p>
            <a:fld id="{3F38F04D-CF8C-FA49-B256-3C6C7BE473BD}" type="slidenum">
              <a:rPr lang="en-US" smtClean="0"/>
              <a:pPr/>
              <a:t>‹#›</a:t>
            </a:fld>
            <a:endParaRPr lang="en-US"/>
          </a:p>
        </p:txBody>
      </p:sp>
      <p:cxnSp>
        <p:nvCxnSpPr>
          <p:cNvPr id="9" name="Straight Connector 8">
            <a:extLst>
              <a:ext uri="{FF2B5EF4-FFF2-40B4-BE49-F238E27FC236}">
                <a16:creationId xmlns:a16="http://schemas.microsoft.com/office/drawing/2014/main" id="{9F6181F1-9B27-9746-B266-C90D71F08EF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721832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76" r:id="rId29"/>
    <p:sldLayoutId id="2147483777" r:id="rId30"/>
    <p:sldLayoutId id="2147483778" r:id="rId31"/>
    <p:sldLayoutId id="2147483779" r:id="rId32"/>
  </p:sldLayoutIdLst>
  <p:hf hdr="0" ftr="0" dt="0"/>
  <p:txStyles>
    <p:titleStyle>
      <a:lvl1pPr algn="l" defTabSz="914389" rtl="0" eaLnBrk="1" latinLnBrk="0" hangingPunct="1">
        <a:lnSpc>
          <a:spcPct val="90000"/>
        </a:lnSpc>
        <a:spcBef>
          <a:spcPct val="0"/>
        </a:spcBef>
        <a:buNone/>
        <a:defRPr sz="4000" b="0" kern="1200">
          <a:solidFill>
            <a:schemeClr val="tx1"/>
          </a:solidFill>
          <a:latin typeface="+mn-lt"/>
          <a:ea typeface="+mj-ea"/>
          <a:cs typeface="+mj-cs"/>
        </a:defRPr>
      </a:lvl1pPr>
    </p:titleStyle>
    <p:bodyStyle>
      <a:lvl1pPr marL="228597" indent="-228597" algn="l" defTabSz="914389" rtl="0" eaLnBrk="1" latinLnBrk="0" hangingPunct="1">
        <a:lnSpc>
          <a:spcPct val="90000"/>
        </a:lnSpc>
        <a:spcBef>
          <a:spcPts val="1000"/>
        </a:spcBef>
        <a:buFont typeface="Arial" panose="020B0604020202020204" pitchFamily="34" charset="0"/>
        <a:buChar char="•"/>
        <a:defRPr lang="en-US" sz="2800" kern="1200" dirty="0" smtClean="0">
          <a:solidFill>
            <a:schemeClr val="tx1"/>
          </a:solidFill>
          <a:latin typeface="+mj-lt"/>
          <a:ea typeface="+mn-ea"/>
          <a:cs typeface="+mn-cs"/>
        </a:defRPr>
      </a:lvl1pPr>
      <a:lvl2pPr marL="685791" indent="-228597" algn="l" defTabSz="914389" rtl="0" eaLnBrk="1" latinLnBrk="0" hangingPunct="1">
        <a:lnSpc>
          <a:spcPct val="90000"/>
        </a:lnSpc>
        <a:spcBef>
          <a:spcPts val="500"/>
        </a:spcBef>
        <a:buFont typeface="Arial" panose="020B0604020202020204" pitchFamily="34" charset="0"/>
        <a:buChar char="•"/>
        <a:defRPr lang="en-US" sz="2400" kern="1200" dirty="0" smtClean="0">
          <a:solidFill>
            <a:schemeClr val="tx1"/>
          </a:solidFill>
          <a:latin typeface="+mj-lt"/>
          <a:ea typeface="+mn-ea"/>
          <a:cs typeface="+mn-cs"/>
        </a:defRPr>
      </a:lvl2pPr>
      <a:lvl3pPr marL="1142986"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3pPr>
      <a:lvl4pPr marL="1600180"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4pPr>
      <a:lvl5pPr marL="2057374" indent="-228597" algn="l" defTabSz="914389"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mj-lt"/>
          <a:ea typeface="+mn-ea"/>
          <a:cs typeface="+mn-cs"/>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9" rtl="0" eaLnBrk="1" latinLnBrk="0" hangingPunct="1">
        <a:defRPr sz="1800" kern="1200">
          <a:solidFill>
            <a:schemeClr val="tx1"/>
          </a:solidFill>
          <a:latin typeface="+mn-lt"/>
          <a:ea typeface="+mn-ea"/>
          <a:cs typeface="+mn-cs"/>
        </a:defRPr>
      </a:lvl1pPr>
      <a:lvl2pPr marL="457194" algn="l" defTabSz="914389" rtl="0" eaLnBrk="1" latinLnBrk="0" hangingPunct="1">
        <a:defRPr sz="1800" kern="1200">
          <a:solidFill>
            <a:schemeClr val="tx1"/>
          </a:solidFill>
          <a:latin typeface="+mn-lt"/>
          <a:ea typeface="+mn-ea"/>
          <a:cs typeface="+mn-cs"/>
        </a:defRPr>
      </a:lvl2pPr>
      <a:lvl3pPr marL="914389" algn="l" defTabSz="914389" rtl="0" eaLnBrk="1" latinLnBrk="0" hangingPunct="1">
        <a:defRPr sz="1800" kern="1200">
          <a:solidFill>
            <a:schemeClr val="tx1"/>
          </a:solidFill>
          <a:latin typeface="+mn-lt"/>
          <a:ea typeface="+mn-ea"/>
          <a:cs typeface="+mn-cs"/>
        </a:defRPr>
      </a:lvl3pPr>
      <a:lvl4pPr marL="1371583" algn="l" defTabSz="914389" rtl="0" eaLnBrk="1" latinLnBrk="0" hangingPunct="1">
        <a:defRPr sz="1800" kern="1200">
          <a:solidFill>
            <a:schemeClr val="tx1"/>
          </a:solidFill>
          <a:latin typeface="+mn-lt"/>
          <a:ea typeface="+mn-ea"/>
          <a:cs typeface="+mn-cs"/>
        </a:defRPr>
      </a:lvl4pPr>
      <a:lvl5pPr marL="1828777" algn="l" defTabSz="914389" rtl="0" eaLnBrk="1" latinLnBrk="0" hangingPunct="1">
        <a:defRPr sz="1800" kern="1200">
          <a:solidFill>
            <a:schemeClr val="tx1"/>
          </a:solidFill>
          <a:latin typeface="+mn-lt"/>
          <a:ea typeface="+mn-ea"/>
          <a:cs typeface="+mn-cs"/>
        </a:defRPr>
      </a:lvl5pPr>
      <a:lvl6pPr marL="2285971" algn="l" defTabSz="914389" rtl="0" eaLnBrk="1" latinLnBrk="0" hangingPunct="1">
        <a:defRPr sz="1800" kern="1200">
          <a:solidFill>
            <a:schemeClr val="tx1"/>
          </a:solidFill>
          <a:latin typeface="+mn-lt"/>
          <a:ea typeface="+mn-ea"/>
          <a:cs typeface="+mn-cs"/>
        </a:defRPr>
      </a:lvl6pPr>
      <a:lvl7pPr marL="2743167" algn="l" defTabSz="914389" rtl="0" eaLnBrk="1" latinLnBrk="0" hangingPunct="1">
        <a:defRPr sz="1800" kern="1200">
          <a:solidFill>
            <a:schemeClr val="tx1"/>
          </a:solidFill>
          <a:latin typeface="+mn-lt"/>
          <a:ea typeface="+mn-ea"/>
          <a:cs typeface="+mn-cs"/>
        </a:defRPr>
      </a:lvl7pPr>
      <a:lvl8pPr marL="3200361" algn="l" defTabSz="914389" rtl="0" eaLnBrk="1" latinLnBrk="0" hangingPunct="1">
        <a:defRPr sz="1800" kern="1200">
          <a:solidFill>
            <a:schemeClr val="tx1"/>
          </a:solidFill>
          <a:latin typeface="+mn-lt"/>
          <a:ea typeface="+mn-ea"/>
          <a:cs typeface="+mn-cs"/>
        </a:defRPr>
      </a:lvl8pPr>
      <a:lvl9pPr marL="3657555" algn="l" defTabSz="914389"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838202"/>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60" y="1220303"/>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482357881"/>
      </p:ext>
    </p:extLst>
  </p:cSld>
  <p:clrMap bg1="lt1" tx1="dk1" bg2="lt2" tx2="dk2" accent1="accent1" accent2="accent2" accent3="accent3" accent4="accent4" accent5="accent5" accent6="accent6" hlink="hlink" folHlink="folHlink"/>
  <p:sldLayoutIdLst>
    <p:sldLayoutId id="2147483781" r:id="rId1"/>
    <p:sldLayoutId id="2147483783" r:id="rId2"/>
    <p:sldLayoutId id="2147483784" r:id="rId3"/>
    <p:sldLayoutId id="2147483785" r:id="rId4"/>
    <p:sldLayoutId id="2147483786" r:id="rId5"/>
    <p:sldLayoutId id="2147483787" r:id="rId6"/>
  </p:sldLayoutIdLst>
  <p:hf hdr="0" ftr="0" dt="0"/>
  <p:txStyles>
    <p:titleStyle>
      <a:lvl1pPr algn="l" defTabSz="457194"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64D84B-1C84-8D43-9B05-EC9DFD78A1BF}"/>
              </a:ext>
            </a:extLst>
          </p:cNvPr>
          <p:cNvPicPr>
            <a:picLocks noChangeAspect="1"/>
          </p:cNvPicPr>
          <p:nvPr userDrawn="1"/>
        </p:nvPicPr>
        <p:blipFill rotWithShape="1">
          <a:blip r:embed="rId19" cstate="screen">
            <a:extLst>
              <a:ext uri="{28A0092B-C50C-407E-A947-70E740481C1C}">
                <a14:useLocalDpi xmlns:a14="http://schemas.microsoft.com/office/drawing/2010/main"/>
              </a:ext>
            </a:extLst>
          </a:blip>
          <a:srcRect/>
          <a:stretch/>
        </p:blipFill>
        <p:spPr>
          <a:xfrm>
            <a:off x="11111031" y="6343804"/>
            <a:ext cx="774703" cy="315105"/>
          </a:xfrm>
          <a:prstGeom prst="rect">
            <a:avLst/>
          </a:prstGeom>
        </p:spPr>
      </p:pic>
    </p:spTree>
    <p:extLst>
      <p:ext uri="{BB962C8B-B14F-4D97-AF65-F5344CB8AC3E}">
        <p14:creationId xmlns:p14="http://schemas.microsoft.com/office/powerpoint/2010/main" val="2782469493"/>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Lst>
  <p:hf hdr="0" ftr="0" dt="0"/>
  <p:txStyles>
    <p:titleStyle>
      <a:lvl1pPr marL="0" marR="0" indent="0" algn="l" defTabSz="609585" rtl="0" eaLnBrk="1" fontAlgn="auto" latinLnBrk="0" hangingPunct="1">
        <a:lnSpc>
          <a:spcPts val="4667"/>
        </a:lnSpc>
        <a:spcBef>
          <a:spcPct val="0"/>
        </a:spcBef>
        <a:spcAft>
          <a:spcPts val="0"/>
        </a:spcAft>
        <a:buClrTx/>
        <a:buSzTx/>
        <a:buFontTx/>
        <a:buNone/>
        <a:tabLst/>
        <a:defRPr kumimoji="0" lang="en-US" sz="48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1219170" rtl="0" eaLnBrk="1" latinLnBrk="0" hangingPunct="1">
        <a:spcBef>
          <a:spcPct val="20000"/>
        </a:spcBef>
        <a:buClr>
          <a:schemeClr val="accent3"/>
        </a:buClr>
        <a:buFont typeface="Arial"/>
        <a:buNone/>
        <a:defRPr sz="3200" b="0" i="0" kern="1200">
          <a:solidFill>
            <a:schemeClr val="tx1"/>
          </a:solidFill>
          <a:latin typeface="Segoe UI Semilight" panose="020B0402040204020203" pitchFamily="34" charset="0"/>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63.png"/></Relationships>
</file>

<file path=ppt/slides/_rels/slide13.xml.rels><?xml version="1.0" encoding="UTF-8" standalone="yes"?>
<Relationships xmlns="http://schemas.openxmlformats.org/package/2006/relationships"><Relationship Id="rId3" Type="http://schemas.openxmlformats.org/officeDocument/2006/relationships/hyperlink" Target="https://techcommunity.microsoft.com/t5/microsoft-learn-blog/bg-p/MicrosoftLearnBlog"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64.png"/></Relationships>
</file>

<file path=ppt/slides/_rels/slide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hyperlink" Target="https://borntolearn.mslearn.net/b/weblog/archive/2014/03/10/certification-update-sql-server-2014" TargetMode="External"/><Relationship Id="rId7" Type="http://schemas.openxmlformats.org/officeDocument/2006/relationships/hyperlink" Target="https://docs.microsoft.com/en-us/learn/certifications/browse/" TargetMode="External"/><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hyperlink" Target="https://docs.microsoft.com/en-us/learn/certifications/posts/mcsa-mcsd-mcse-certifications-retire-with-continued-investment-to-role-based-certifications" TargetMode="External"/><Relationship Id="rId5" Type="http://schemas.openxmlformats.org/officeDocument/2006/relationships/hyperlink" Target="https://techcommunity.microsoft.com/t5/microsoft-learn-blog/" TargetMode="External"/><Relationship Id="rId4" Type="http://schemas.openxmlformats.org/officeDocument/2006/relationships/hyperlink" Target="https://techcommunity.microsoft.com/t5/microsoft-learn-blog/new-beta-exams-az-303-and-az-304-for-azure-solutions-architects/ba-p/1469423"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54.xml"/></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88.xml"/><Relationship Id="rId5" Type="http://schemas.openxmlformats.org/officeDocument/2006/relationships/image" Target="../media/image66.jpeg"/><Relationship Id="rId4" Type="http://schemas.openxmlformats.org/officeDocument/2006/relationships/hyperlink" Target="https://www.thewallsproject.org/programs/futures_fund/"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93.xml"/></Relationships>
</file>

<file path=ppt/slides/_rels/slide2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1.xml"/></Relationships>
</file>

<file path=ppt/slides/_rels/slide4.xml.rels><?xml version="1.0" encoding="UTF-8" standalone="yes"?>
<Relationships xmlns="http://schemas.openxmlformats.org/package/2006/relationships"><Relationship Id="rId3" Type="http://schemas.openxmlformats.org/officeDocument/2006/relationships/hyperlink" Target="http://download.microsoft.com/download/9/4/B/94B5442E-0494-4B42-A5DC-8742E4254B09/BVW-Microsoft-US40548315.pdf"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hyperlink" Target="https://certification.comptia.org/docs/default-source/downloadablefiles/hr-perceptions-of-it-training-and-certification.pdf"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hyperlink" Target="https://docs.microsoft.com/en-us/learn/certifications/exams/az-900"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58.png"/><Relationship Id="rId4"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learn/certifications/exams/az-900"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58.png"/><Relationship Id="rId4" Type="http://schemas.openxmlformats.org/officeDocument/2006/relationships/image" Target="../media/image57.png"/></Relationships>
</file>

<file path=ppt/slides/_rels/slide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hyperlink" Target="https://docs.microsoft.com/en-us/learn/certifications/azure-data-fundamental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AFC22A-6496-E745-A231-543E4C153F7C}"/>
              </a:ext>
            </a:extLst>
          </p:cNvPr>
          <p:cNvSpPr>
            <a:spLocks noGrp="1"/>
          </p:cNvSpPr>
          <p:nvPr>
            <p:ph type="title"/>
          </p:nvPr>
        </p:nvSpPr>
        <p:spPr/>
        <p:txBody>
          <a:bodyPr/>
          <a:lstStyle/>
          <a:p>
            <a:pPr>
              <a:lnSpc>
                <a:spcPct val="100000"/>
              </a:lnSpc>
            </a:pPr>
            <a:r>
              <a:rPr lang="en-US" sz="6600" dirty="0"/>
              <a:t>New Azure Certifications 101</a:t>
            </a:r>
          </a:p>
        </p:txBody>
      </p:sp>
      <p:sp>
        <p:nvSpPr>
          <p:cNvPr id="3" name="Text Placeholder 2">
            <a:extLst>
              <a:ext uri="{FF2B5EF4-FFF2-40B4-BE49-F238E27FC236}">
                <a16:creationId xmlns:a16="http://schemas.microsoft.com/office/drawing/2014/main" id="{5A7296E9-8CA3-934E-A079-3869DD5ADBBD}"/>
              </a:ext>
            </a:extLst>
          </p:cNvPr>
          <p:cNvSpPr>
            <a:spLocks noGrp="1"/>
          </p:cNvSpPr>
          <p:nvPr>
            <p:ph type="body" sz="quarter" idx="21"/>
          </p:nvPr>
        </p:nvSpPr>
        <p:spPr/>
        <p:txBody>
          <a:bodyPr/>
          <a:lstStyle/>
          <a:p>
            <a:r>
              <a:rPr lang="en-US" dirty="0"/>
              <a:t>William Assaf, Principal Consultant, Sparkhound</a:t>
            </a:r>
          </a:p>
        </p:txBody>
      </p:sp>
    </p:spTree>
    <p:extLst>
      <p:ext uri="{BB962C8B-B14F-4D97-AF65-F5344CB8AC3E}">
        <p14:creationId xmlns:p14="http://schemas.microsoft.com/office/powerpoint/2010/main" val="10607232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Docs.Microsoft.com Dark Theme</a:t>
            </a:r>
          </a:p>
        </p:txBody>
      </p:sp>
      <p:sp>
        <p:nvSpPr>
          <p:cNvPr id="3" name="Content Placeholder 2"/>
          <p:cNvSpPr>
            <a:spLocks noGrp="1"/>
          </p:cNvSpPr>
          <p:nvPr>
            <p:ph idx="1"/>
          </p:nvPr>
        </p:nvSpPr>
        <p:spPr>
          <a:xfrm>
            <a:off x="609599" y="990603"/>
            <a:ext cx="11439607" cy="4876801"/>
          </a:xfrm>
        </p:spPr>
        <p:txBody>
          <a:bodyPr>
            <a:normAutofit/>
          </a:bodyPr>
          <a:lstStyle/>
          <a:p>
            <a:pPr marL="0" indent="0">
              <a:buNone/>
            </a:pPr>
            <a:endParaRPr lang="en-US" sz="2700" u="sng" dirty="0"/>
          </a:p>
          <a:p>
            <a:pPr marL="0" indent="0">
              <a:buNone/>
            </a:pPr>
            <a:endParaRPr lang="en-US" sz="4000" dirty="0"/>
          </a:p>
        </p:txBody>
      </p:sp>
      <p:pic>
        <p:nvPicPr>
          <p:cNvPr id="6" name="Picture 5">
            <a:extLst>
              <a:ext uri="{FF2B5EF4-FFF2-40B4-BE49-F238E27FC236}">
                <a16:creationId xmlns:a16="http://schemas.microsoft.com/office/drawing/2014/main" id="{DDBC7706-27D8-4479-A0A3-5AC17BCFC22B}"/>
              </a:ext>
            </a:extLst>
          </p:cNvPr>
          <p:cNvPicPr>
            <a:picLocks noChangeAspect="1"/>
          </p:cNvPicPr>
          <p:nvPr/>
        </p:nvPicPr>
        <p:blipFill>
          <a:blip r:embed="rId3"/>
          <a:stretch>
            <a:fillRect/>
          </a:stretch>
        </p:blipFill>
        <p:spPr>
          <a:xfrm>
            <a:off x="4432610" y="1590392"/>
            <a:ext cx="3793583" cy="3677215"/>
          </a:xfrm>
          <a:prstGeom prst="rect">
            <a:avLst/>
          </a:prstGeom>
        </p:spPr>
      </p:pic>
    </p:spTree>
    <p:extLst>
      <p:ext uri="{BB962C8B-B14F-4D97-AF65-F5344CB8AC3E}">
        <p14:creationId xmlns:p14="http://schemas.microsoft.com/office/powerpoint/2010/main" val="1909243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Browse Exams and Certs</a:t>
            </a:r>
          </a:p>
        </p:txBody>
      </p:sp>
      <p:sp>
        <p:nvSpPr>
          <p:cNvPr id="3" name="Content Placeholder 2"/>
          <p:cNvSpPr>
            <a:spLocks noGrp="1"/>
          </p:cNvSpPr>
          <p:nvPr>
            <p:ph idx="1"/>
          </p:nvPr>
        </p:nvSpPr>
        <p:spPr>
          <a:xfrm>
            <a:off x="609599" y="990603"/>
            <a:ext cx="11439607" cy="4876801"/>
          </a:xfrm>
        </p:spPr>
        <p:txBody>
          <a:bodyPr>
            <a:normAutofit/>
          </a:bodyPr>
          <a:lstStyle/>
          <a:p>
            <a:pPr marL="0" indent="0">
              <a:buNone/>
            </a:pPr>
            <a:r>
              <a:rPr lang="en-US" sz="2700" dirty="0"/>
              <a:t>Use Product Finder to locate exams for your technology.</a:t>
            </a:r>
            <a:br>
              <a:rPr lang="en-US" sz="2700" dirty="0"/>
            </a:br>
            <a:r>
              <a:rPr lang="en-US" sz="2700" u="sng" dirty="0"/>
              <a:t>https://docs.microsoft.com/learn/certifications/browse/</a:t>
            </a:r>
            <a:endParaRPr lang="en-US" sz="4000" u="sng" dirty="0"/>
          </a:p>
        </p:txBody>
      </p:sp>
      <p:pic>
        <p:nvPicPr>
          <p:cNvPr id="6" name="Picture 5">
            <a:extLst>
              <a:ext uri="{FF2B5EF4-FFF2-40B4-BE49-F238E27FC236}">
                <a16:creationId xmlns:a16="http://schemas.microsoft.com/office/drawing/2014/main" id="{D288F2F2-DDDD-477E-8A9C-996F5A051E14}"/>
              </a:ext>
            </a:extLst>
          </p:cNvPr>
          <p:cNvPicPr>
            <a:picLocks noChangeAspect="1"/>
          </p:cNvPicPr>
          <p:nvPr/>
        </p:nvPicPr>
        <p:blipFill>
          <a:blip r:embed="rId3"/>
          <a:stretch>
            <a:fillRect/>
          </a:stretch>
        </p:blipFill>
        <p:spPr>
          <a:xfrm>
            <a:off x="0" y="1851632"/>
            <a:ext cx="12192000" cy="5859836"/>
          </a:xfrm>
          <a:prstGeom prst="rect">
            <a:avLst/>
          </a:prstGeom>
        </p:spPr>
      </p:pic>
    </p:spTree>
    <p:extLst>
      <p:ext uri="{BB962C8B-B14F-4D97-AF65-F5344CB8AC3E}">
        <p14:creationId xmlns:p14="http://schemas.microsoft.com/office/powerpoint/2010/main" val="2327832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 Folks</a:t>
            </a:r>
          </a:p>
        </p:txBody>
      </p:sp>
      <p:sp>
        <p:nvSpPr>
          <p:cNvPr id="3" name="Content Placeholder 2"/>
          <p:cNvSpPr>
            <a:spLocks noGrp="1"/>
          </p:cNvSpPr>
          <p:nvPr>
            <p:ph idx="1"/>
          </p:nvPr>
        </p:nvSpPr>
        <p:spPr>
          <a:xfrm>
            <a:off x="609600" y="990603"/>
            <a:ext cx="10972800" cy="5710000"/>
          </a:xfrm>
        </p:spPr>
        <p:txBody>
          <a:bodyPr>
            <a:normAutofit fontScale="77500" lnSpcReduction="20000"/>
          </a:bodyPr>
          <a:lstStyle/>
          <a:p>
            <a:pPr marL="0" indent="0">
              <a:buNone/>
            </a:pPr>
            <a:r>
              <a:rPr lang="en-US" sz="4000" dirty="0"/>
              <a:t>Azure Developer Associate</a:t>
            </a:r>
          </a:p>
          <a:p>
            <a:pPr marL="0" indent="0">
              <a:buNone/>
            </a:pPr>
            <a:r>
              <a:rPr lang="en-US" sz="4000" dirty="0"/>
              <a:t>	AZ-204: Developing Solutions for Microsoft Azure</a:t>
            </a:r>
            <a:br>
              <a:rPr lang="en-US" sz="4000" dirty="0"/>
            </a:br>
            <a:r>
              <a:rPr lang="en-US" sz="4000" dirty="0"/>
              <a:t>	</a:t>
            </a:r>
            <a:r>
              <a:rPr lang="en-US" sz="3200" u="sng" dirty="0"/>
              <a:t>https://docs.microsoft.com/learn/certifications/exams/az-204</a:t>
            </a:r>
          </a:p>
          <a:p>
            <a:pPr marL="0" indent="0">
              <a:buNone/>
            </a:pPr>
            <a:endParaRPr lang="en-US" sz="4000" dirty="0"/>
          </a:p>
          <a:p>
            <a:pPr marL="0" indent="0">
              <a:buNone/>
            </a:pPr>
            <a:r>
              <a:rPr lang="en-US" sz="4000" dirty="0"/>
              <a:t>Then:</a:t>
            </a:r>
          </a:p>
          <a:p>
            <a:pPr marL="0" indent="0">
              <a:buNone/>
            </a:pPr>
            <a:r>
              <a:rPr lang="en-US" sz="4000" dirty="0"/>
              <a:t>Azure Solutions Architect Expert</a:t>
            </a:r>
          </a:p>
          <a:p>
            <a:pPr marL="0" indent="0">
              <a:buNone/>
            </a:pPr>
            <a:r>
              <a:rPr lang="en-US" sz="4000" dirty="0"/>
              <a:t>	AZ-303, AZ-304</a:t>
            </a:r>
            <a:br>
              <a:rPr lang="en-US" sz="4000" dirty="0"/>
            </a:br>
            <a:endParaRPr lang="en-US" sz="4000" dirty="0"/>
          </a:p>
          <a:p>
            <a:pPr marL="0" indent="0">
              <a:buNone/>
            </a:pPr>
            <a:r>
              <a:rPr lang="en-US" sz="4000" dirty="0"/>
              <a:t>DevOps Engineer Expert</a:t>
            </a:r>
          </a:p>
          <a:p>
            <a:pPr marL="0" indent="0">
              <a:buNone/>
            </a:pPr>
            <a:r>
              <a:rPr lang="en-US" sz="4000" dirty="0"/>
              <a:t>	AZ-400</a:t>
            </a:r>
          </a:p>
          <a:p>
            <a:pPr marL="0" indent="0">
              <a:buNone/>
            </a:pPr>
            <a:endParaRPr lang="en-US" sz="4000" dirty="0"/>
          </a:p>
          <a:p>
            <a:pPr marL="0" indent="0">
              <a:buNone/>
            </a:pPr>
            <a:r>
              <a:rPr lang="en-US" sz="4000" dirty="0"/>
              <a:t>IoT Developer Specialty</a:t>
            </a:r>
          </a:p>
          <a:p>
            <a:pPr marL="0" indent="0">
              <a:buNone/>
            </a:pPr>
            <a:r>
              <a:rPr lang="en-US" sz="4000" dirty="0"/>
              <a:t>	AZ-220</a:t>
            </a:r>
          </a:p>
        </p:txBody>
      </p:sp>
      <p:pic>
        <p:nvPicPr>
          <p:cNvPr id="6" name="Picture 5">
            <a:extLst>
              <a:ext uri="{FF2B5EF4-FFF2-40B4-BE49-F238E27FC236}">
                <a16:creationId xmlns:a16="http://schemas.microsoft.com/office/drawing/2014/main" id="{1A7811A7-F1FB-4374-B30A-92F05F77967D}"/>
              </a:ext>
            </a:extLst>
          </p:cNvPr>
          <p:cNvPicPr>
            <a:picLocks noChangeAspect="1"/>
          </p:cNvPicPr>
          <p:nvPr/>
        </p:nvPicPr>
        <p:blipFill>
          <a:blip r:embed="rId3"/>
          <a:stretch>
            <a:fillRect/>
          </a:stretch>
        </p:blipFill>
        <p:spPr>
          <a:xfrm>
            <a:off x="6520954" y="2955054"/>
            <a:ext cx="865823" cy="947891"/>
          </a:xfrm>
          <a:prstGeom prst="rect">
            <a:avLst/>
          </a:prstGeom>
        </p:spPr>
      </p:pic>
      <p:pic>
        <p:nvPicPr>
          <p:cNvPr id="8" name="Picture 7">
            <a:extLst>
              <a:ext uri="{FF2B5EF4-FFF2-40B4-BE49-F238E27FC236}">
                <a16:creationId xmlns:a16="http://schemas.microsoft.com/office/drawing/2014/main" id="{78E31706-53B3-4D94-A8B9-9930FA1403BA}"/>
              </a:ext>
            </a:extLst>
          </p:cNvPr>
          <p:cNvPicPr>
            <a:picLocks noChangeAspect="1"/>
          </p:cNvPicPr>
          <p:nvPr/>
        </p:nvPicPr>
        <p:blipFill>
          <a:blip r:embed="rId3"/>
          <a:stretch>
            <a:fillRect/>
          </a:stretch>
        </p:blipFill>
        <p:spPr>
          <a:xfrm>
            <a:off x="10716577" y="781051"/>
            <a:ext cx="865823" cy="947891"/>
          </a:xfrm>
          <a:prstGeom prst="rect">
            <a:avLst/>
          </a:prstGeom>
        </p:spPr>
      </p:pic>
      <p:pic>
        <p:nvPicPr>
          <p:cNvPr id="9" name="Picture 8">
            <a:extLst>
              <a:ext uri="{FF2B5EF4-FFF2-40B4-BE49-F238E27FC236}">
                <a16:creationId xmlns:a16="http://schemas.microsoft.com/office/drawing/2014/main" id="{6BFB65E2-E07D-4448-BD86-C88CE91DE045}"/>
              </a:ext>
            </a:extLst>
          </p:cNvPr>
          <p:cNvPicPr>
            <a:picLocks noChangeAspect="1"/>
          </p:cNvPicPr>
          <p:nvPr/>
        </p:nvPicPr>
        <p:blipFill>
          <a:blip r:embed="rId3"/>
          <a:stretch>
            <a:fillRect/>
          </a:stretch>
        </p:blipFill>
        <p:spPr>
          <a:xfrm>
            <a:off x="6520953" y="5549424"/>
            <a:ext cx="865823" cy="947891"/>
          </a:xfrm>
          <a:prstGeom prst="rect">
            <a:avLst/>
          </a:prstGeom>
        </p:spPr>
      </p:pic>
      <p:pic>
        <p:nvPicPr>
          <p:cNvPr id="10" name="Picture 9">
            <a:extLst>
              <a:ext uri="{FF2B5EF4-FFF2-40B4-BE49-F238E27FC236}">
                <a16:creationId xmlns:a16="http://schemas.microsoft.com/office/drawing/2014/main" id="{509A873F-18C6-49B2-AFA4-C7E0FF872D3A}"/>
              </a:ext>
            </a:extLst>
          </p:cNvPr>
          <p:cNvPicPr>
            <a:picLocks noChangeAspect="1"/>
          </p:cNvPicPr>
          <p:nvPr/>
        </p:nvPicPr>
        <p:blipFill>
          <a:blip r:embed="rId4"/>
          <a:stretch>
            <a:fillRect/>
          </a:stretch>
        </p:blipFill>
        <p:spPr>
          <a:xfrm>
            <a:off x="6520953" y="4252239"/>
            <a:ext cx="900496" cy="947891"/>
          </a:xfrm>
          <a:prstGeom prst="rect">
            <a:avLst/>
          </a:prstGeom>
        </p:spPr>
      </p:pic>
    </p:spTree>
    <p:extLst>
      <p:ext uri="{BB962C8B-B14F-4D97-AF65-F5344CB8AC3E}">
        <p14:creationId xmlns:p14="http://schemas.microsoft.com/office/powerpoint/2010/main" val="1395873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Beta Exams</a:t>
            </a:r>
          </a:p>
        </p:txBody>
      </p:sp>
      <p:sp>
        <p:nvSpPr>
          <p:cNvPr id="3" name="Content Placeholder 2"/>
          <p:cNvSpPr>
            <a:spLocks noGrp="1"/>
          </p:cNvSpPr>
          <p:nvPr>
            <p:ph idx="1"/>
          </p:nvPr>
        </p:nvSpPr>
        <p:spPr>
          <a:xfrm>
            <a:off x="609600" y="990603"/>
            <a:ext cx="10972800" cy="5710000"/>
          </a:xfrm>
        </p:spPr>
        <p:txBody>
          <a:bodyPr>
            <a:normAutofit/>
          </a:bodyPr>
          <a:lstStyle/>
          <a:p>
            <a:r>
              <a:rPr lang="en-US" sz="4000" dirty="0"/>
              <a:t>Watch the Microsoft Learn Blog</a:t>
            </a:r>
            <a:br>
              <a:rPr lang="en-US" sz="4000" dirty="0"/>
            </a:br>
            <a:r>
              <a:rPr lang="en-US" sz="2000" dirty="0">
                <a:hlinkClick r:id="rId3"/>
              </a:rPr>
              <a:t>https://techcommunity.microsoft.com/t5/microsoft-learn-blog/bg-p/MicrosoftLearnBlog</a:t>
            </a:r>
            <a:br>
              <a:rPr lang="en-US" sz="4000" dirty="0"/>
            </a:br>
            <a:endParaRPr lang="en-US" sz="4000" dirty="0"/>
          </a:p>
        </p:txBody>
      </p:sp>
      <p:pic>
        <p:nvPicPr>
          <p:cNvPr id="4" name="Picture 3">
            <a:extLst>
              <a:ext uri="{FF2B5EF4-FFF2-40B4-BE49-F238E27FC236}">
                <a16:creationId xmlns:a16="http://schemas.microsoft.com/office/drawing/2014/main" id="{CEA7C8BB-2204-490C-9CBE-EFF745598197}"/>
              </a:ext>
            </a:extLst>
          </p:cNvPr>
          <p:cNvPicPr>
            <a:picLocks noChangeAspect="1"/>
          </p:cNvPicPr>
          <p:nvPr/>
        </p:nvPicPr>
        <p:blipFill>
          <a:blip r:embed="rId4"/>
          <a:stretch>
            <a:fillRect/>
          </a:stretch>
        </p:blipFill>
        <p:spPr>
          <a:xfrm>
            <a:off x="869126" y="1995256"/>
            <a:ext cx="10453748" cy="4933950"/>
          </a:xfrm>
          <a:prstGeom prst="rect">
            <a:avLst/>
          </a:prstGeom>
        </p:spPr>
      </p:pic>
    </p:spTree>
    <p:extLst>
      <p:ext uri="{BB962C8B-B14F-4D97-AF65-F5344CB8AC3E}">
        <p14:creationId xmlns:p14="http://schemas.microsoft.com/office/powerpoint/2010/main" val="136339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Folks</a:t>
            </a:r>
          </a:p>
        </p:txBody>
      </p:sp>
      <p:sp>
        <p:nvSpPr>
          <p:cNvPr id="3" name="Content Placeholder 2"/>
          <p:cNvSpPr>
            <a:spLocks noGrp="1"/>
          </p:cNvSpPr>
          <p:nvPr>
            <p:ph idx="1"/>
          </p:nvPr>
        </p:nvSpPr>
        <p:spPr>
          <a:xfrm>
            <a:off x="711200" y="990603"/>
            <a:ext cx="10972800" cy="5710000"/>
          </a:xfrm>
        </p:spPr>
        <p:txBody>
          <a:bodyPr>
            <a:normAutofit/>
          </a:bodyPr>
          <a:lstStyle/>
          <a:p>
            <a:pPr marL="0" indent="0">
              <a:buNone/>
            </a:pPr>
            <a:r>
              <a:rPr lang="en-US" sz="4000" dirty="0"/>
              <a:t>Azure Data Fundamentals</a:t>
            </a:r>
          </a:p>
          <a:p>
            <a:pPr marL="0" indent="0">
              <a:buNone/>
            </a:pPr>
            <a:r>
              <a:rPr lang="en-US" sz="4000" dirty="0"/>
              <a:t>	DP-900</a:t>
            </a:r>
          </a:p>
          <a:p>
            <a:pPr marL="0" indent="0">
              <a:buNone/>
            </a:pPr>
            <a:endParaRPr lang="en-US" sz="4000" dirty="0"/>
          </a:p>
          <a:p>
            <a:pPr marL="0" indent="0">
              <a:buNone/>
            </a:pPr>
            <a:r>
              <a:rPr lang="en-US" sz="4000" dirty="0"/>
              <a:t>Azure Data Engineer Associate</a:t>
            </a:r>
          </a:p>
          <a:p>
            <a:pPr marL="0" indent="0">
              <a:buNone/>
            </a:pPr>
            <a:r>
              <a:rPr lang="en-US" sz="4000" dirty="0"/>
              <a:t>	DP-200, DP-201</a:t>
            </a:r>
          </a:p>
          <a:p>
            <a:pPr marL="0" indent="0">
              <a:buNone/>
            </a:pPr>
            <a:endParaRPr lang="en-US" sz="4000" dirty="0"/>
          </a:p>
          <a:p>
            <a:pPr marL="0" indent="0">
              <a:buNone/>
            </a:pPr>
            <a:r>
              <a:rPr lang="en-US" sz="4000" dirty="0"/>
              <a:t>Azure Database Administrator Associate</a:t>
            </a:r>
          </a:p>
          <a:p>
            <a:pPr marL="0" indent="0">
              <a:buNone/>
            </a:pPr>
            <a:r>
              <a:rPr lang="en-US" sz="4000" dirty="0"/>
              <a:t>	DP-300</a:t>
            </a:r>
          </a:p>
        </p:txBody>
      </p:sp>
      <p:pic>
        <p:nvPicPr>
          <p:cNvPr id="5" name="Picture 4">
            <a:extLst>
              <a:ext uri="{FF2B5EF4-FFF2-40B4-BE49-F238E27FC236}">
                <a16:creationId xmlns:a16="http://schemas.microsoft.com/office/drawing/2014/main" id="{691E5C24-EB5C-480D-8C3D-49E6A0649C10}"/>
              </a:ext>
            </a:extLst>
          </p:cNvPr>
          <p:cNvPicPr>
            <a:picLocks noChangeAspect="1"/>
          </p:cNvPicPr>
          <p:nvPr/>
        </p:nvPicPr>
        <p:blipFill>
          <a:blip r:embed="rId3"/>
          <a:stretch>
            <a:fillRect/>
          </a:stretch>
        </p:blipFill>
        <p:spPr>
          <a:xfrm>
            <a:off x="10369054" y="2897712"/>
            <a:ext cx="865823" cy="947891"/>
          </a:xfrm>
          <a:prstGeom prst="rect">
            <a:avLst/>
          </a:prstGeom>
        </p:spPr>
      </p:pic>
      <p:pic>
        <p:nvPicPr>
          <p:cNvPr id="7" name="Picture 6">
            <a:extLst>
              <a:ext uri="{FF2B5EF4-FFF2-40B4-BE49-F238E27FC236}">
                <a16:creationId xmlns:a16="http://schemas.microsoft.com/office/drawing/2014/main" id="{9D03F2ED-5F3A-4BBC-BE37-A5B8265767B7}"/>
              </a:ext>
            </a:extLst>
          </p:cNvPr>
          <p:cNvPicPr>
            <a:picLocks noChangeAspect="1"/>
          </p:cNvPicPr>
          <p:nvPr/>
        </p:nvPicPr>
        <p:blipFill>
          <a:blip r:embed="rId3"/>
          <a:stretch>
            <a:fillRect/>
          </a:stretch>
        </p:blipFill>
        <p:spPr>
          <a:xfrm>
            <a:off x="10369053" y="4957413"/>
            <a:ext cx="865823" cy="947891"/>
          </a:xfrm>
          <a:prstGeom prst="rect">
            <a:avLst/>
          </a:prstGeom>
        </p:spPr>
      </p:pic>
    </p:spTree>
    <p:extLst>
      <p:ext uri="{BB962C8B-B14F-4D97-AF65-F5344CB8AC3E}">
        <p14:creationId xmlns:p14="http://schemas.microsoft.com/office/powerpoint/2010/main" val="382060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 Folks</a:t>
            </a:r>
          </a:p>
        </p:txBody>
      </p:sp>
      <p:sp>
        <p:nvSpPr>
          <p:cNvPr id="3" name="Content Placeholder 2"/>
          <p:cNvSpPr>
            <a:spLocks noGrp="1"/>
          </p:cNvSpPr>
          <p:nvPr>
            <p:ph idx="1"/>
          </p:nvPr>
        </p:nvSpPr>
        <p:spPr>
          <a:xfrm>
            <a:off x="711200" y="990603"/>
            <a:ext cx="10972800" cy="5710000"/>
          </a:xfrm>
        </p:spPr>
        <p:txBody>
          <a:bodyPr>
            <a:normAutofit/>
          </a:bodyPr>
          <a:lstStyle/>
          <a:p>
            <a:pPr marL="0" indent="0">
              <a:buNone/>
            </a:pPr>
            <a:r>
              <a:rPr lang="en-US" sz="4000" dirty="0"/>
              <a:t>Azure AI Fundamentals</a:t>
            </a:r>
          </a:p>
          <a:p>
            <a:pPr marL="0" indent="0">
              <a:buNone/>
            </a:pPr>
            <a:r>
              <a:rPr lang="en-US" sz="4000" dirty="0"/>
              <a:t>	AI-900</a:t>
            </a:r>
          </a:p>
          <a:p>
            <a:pPr marL="0" indent="0">
              <a:buNone/>
            </a:pPr>
            <a:endParaRPr lang="en-US" sz="4000" dirty="0"/>
          </a:p>
          <a:p>
            <a:pPr marL="0" indent="0">
              <a:buNone/>
            </a:pPr>
            <a:r>
              <a:rPr lang="en-US" sz="4000" dirty="0"/>
              <a:t>Azure Data Science Associate</a:t>
            </a:r>
          </a:p>
          <a:p>
            <a:pPr marL="0" indent="0">
              <a:buNone/>
            </a:pPr>
            <a:r>
              <a:rPr lang="en-US" sz="4000" dirty="0"/>
              <a:t>	DP-100</a:t>
            </a:r>
          </a:p>
          <a:p>
            <a:pPr marL="0" indent="0">
              <a:buNone/>
            </a:pPr>
            <a:endParaRPr lang="en-US" sz="4000" dirty="0"/>
          </a:p>
          <a:p>
            <a:pPr marL="0" indent="0">
              <a:buNone/>
            </a:pPr>
            <a:r>
              <a:rPr lang="en-US" sz="4000" dirty="0"/>
              <a:t>Azure AI Engineer Associate</a:t>
            </a:r>
          </a:p>
          <a:p>
            <a:pPr marL="0" indent="0">
              <a:buNone/>
            </a:pPr>
            <a:r>
              <a:rPr lang="en-US" sz="4000" dirty="0"/>
              <a:t>	AI-100</a:t>
            </a:r>
          </a:p>
        </p:txBody>
      </p:sp>
      <p:pic>
        <p:nvPicPr>
          <p:cNvPr id="4" name="Picture 3">
            <a:extLst>
              <a:ext uri="{FF2B5EF4-FFF2-40B4-BE49-F238E27FC236}">
                <a16:creationId xmlns:a16="http://schemas.microsoft.com/office/drawing/2014/main" id="{A4BF1C56-8F41-4DC0-A8F6-A53CC6427C16}"/>
              </a:ext>
            </a:extLst>
          </p:cNvPr>
          <p:cNvPicPr>
            <a:picLocks noChangeAspect="1"/>
          </p:cNvPicPr>
          <p:nvPr/>
        </p:nvPicPr>
        <p:blipFill>
          <a:blip r:embed="rId3"/>
          <a:stretch>
            <a:fillRect/>
          </a:stretch>
        </p:blipFill>
        <p:spPr>
          <a:xfrm>
            <a:off x="10369054" y="2897712"/>
            <a:ext cx="865823" cy="947891"/>
          </a:xfrm>
          <a:prstGeom prst="rect">
            <a:avLst/>
          </a:prstGeom>
        </p:spPr>
      </p:pic>
      <p:pic>
        <p:nvPicPr>
          <p:cNvPr id="5" name="Picture 4">
            <a:extLst>
              <a:ext uri="{FF2B5EF4-FFF2-40B4-BE49-F238E27FC236}">
                <a16:creationId xmlns:a16="http://schemas.microsoft.com/office/drawing/2014/main" id="{FA194A51-A98D-4733-A006-307C3B9E8F88}"/>
              </a:ext>
            </a:extLst>
          </p:cNvPr>
          <p:cNvPicPr>
            <a:picLocks noChangeAspect="1"/>
          </p:cNvPicPr>
          <p:nvPr/>
        </p:nvPicPr>
        <p:blipFill>
          <a:blip r:embed="rId3"/>
          <a:stretch>
            <a:fillRect/>
          </a:stretch>
        </p:blipFill>
        <p:spPr>
          <a:xfrm>
            <a:off x="10369053" y="5014756"/>
            <a:ext cx="865823" cy="947891"/>
          </a:xfrm>
          <a:prstGeom prst="rect">
            <a:avLst/>
          </a:prstGeom>
        </p:spPr>
      </p:pic>
    </p:spTree>
    <p:extLst>
      <p:ext uri="{BB962C8B-B14F-4D97-AF65-F5344CB8AC3E}">
        <p14:creationId xmlns:p14="http://schemas.microsoft.com/office/powerpoint/2010/main" val="1974685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Platform Folks</a:t>
            </a:r>
          </a:p>
        </p:txBody>
      </p:sp>
      <p:sp>
        <p:nvSpPr>
          <p:cNvPr id="3" name="Content Placeholder 2"/>
          <p:cNvSpPr>
            <a:spLocks noGrp="1"/>
          </p:cNvSpPr>
          <p:nvPr>
            <p:ph idx="1"/>
          </p:nvPr>
        </p:nvSpPr>
        <p:spPr>
          <a:xfrm>
            <a:off x="711200" y="990603"/>
            <a:ext cx="10972800" cy="5710000"/>
          </a:xfrm>
        </p:spPr>
        <p:txBody>
          <a:bodyPr>
            <a:normAutofit fontScale="85000" lnSpcReduction="20000"/>
          </a:bodyPr>
          <a:lstStyle/>
          <a:p>
            <a:pPr marL="0" indent="0">
              <a:buNone/>
            </a:pPr>
            <a:r>
              <a:rPr lang="en-US" sz="4000" dirty="0"/>
              <a:t>Power Platform Fundamentals</a:t>
            </a:r>
          </a:p>
          <a:p>
            <a:pPr marL="0" indent="0">
              <a:buNone/>
            </a:pPr>
            <a:r>
              <a:rPr lang="en-US" sz="4000" dirty="0"/>
              <a:t>	PL-900</a:t>
            </a:r>
          </a:p>
          <a:p>
            <a:pPr marL="0" indent="0">
              <a:buNone/>
            </a:pPr>
            <a:endParaRPr lang="en-US" sz="4000" dirty="0"/>
          </a:p>
          <a:p>
            <a:pPr marL="0" indent="0">
              <a:buNone/>
            </a:pPr>
            <a:r>
              <a:rPr lang="en-US" sz="4000" dirty="0"/>
              <a:t>Power Platform App Maker Associate</a:t>
            </a:r>
          </a:p>
          <a:p>
            <a:pPr marL="0" indent="0">
              <a:buNone/>
            </a:pPr>
            <a:r>
              <a:rPr lang="en-US" sz="4000" dirty="0"/>
              <a:t>	PL-100</a:t>
            </a:r>
          </a:p>
          <a:p>
            <a:pPr marL="0" indent="0">
              <a:buNone/>
            </a:pPr>
            <a:endParaRPr lang="en-US" sz="4000" dirty="0"/>
          </a:p>
          <a:p>
            <a:pPr marL="0" indent="0">
              <a:buNone/>
            </a:pPr>
            <a:r>
              <a:rPr lang="en-US" sz="4000" dirty="0"/>
              <a:t>Power Platform Functional Consultant Associate</a:t>
            </a:r>
          </a:p>
          <a:p>
            <a:pPr marL="0" indent="0">
              <a:buNone/>
            </a:pPr>
            <a:r>
              <a:rPr lang="en-US" sz="4000" dirty="0"/>
              <a:t>	PL-200</a:t>
            </a:r>
          </a:p>
          <a:p>
            <a:pPr marL="0" indent="0">
              <a:buNone/>
            </a:pPr>
            <a:endParaRPr lang="en-US" sz="4000" dirty="0"/>
          </a:p>
          <a:p>
            <a:pPr marL="0" indent="0">
              <a:buNone/>
            </a:pPr>
            <a:r>
              <a:rPr lang="en-US" sz="4000" dirty="0"/>
              <a:t>Power Platform Developer Associate</a:t>
            </a:r>
          </a:p>
          <a:p>
            <a:pPr marL="0" indent="0">
              <a:buNone/>
            </a:pPr>
            <a:r>
              <a:rPr lang="en-US" sz="4000" dirty="0"/>
              <a:t>	PL-400</a:t>
            </a:r>
          </a:p>
        </p:txBody>
      </p:sp>
      <p:pic>
        <p:nvPicPr>
          <p:cNvPr id="4" name="Picture 3">
            <a:extLst>
              <a:ext uri="{FF2B5EF4-FFF2-40B4-BE49-F238E27FC236}">
                <a16:creationId xmlns:a16="http://schemas.microsoft.com/office/drawing/2014/main" id="{4D5F4D37-09F7-41AB-B96B-77462689EC62}"/>
              </a:ext>
            </a:extLst>
          </p:cNvPr>
          <p:cNvPicPr>
            <a:picLocks noChangeAspect="1"/>
          </p:cNvPicPr>
          <p:nvPr/>
        </p:nvPicPr>
        <p:blipFill>
          <a:blip r:embed="rId3"/>
          <a:stretch>
            <a:fillRect/>
          </a:stretch>
        </p:blipFill>
        <p:spPr>
          <a:xfrm>
            <a:off x="10614977" y="2154762"/>
            <a:ext cx="865823" cy="947891"/>
          </a:xfrm>
          <a:prstGeom prst="rect">
            <a:avLst/>
          </a:prstGeom>
        </p:spPr>
      </p:pic>
      <p:pic>
        <p:nvPicPr>
          <p:cNvPr id="5" name="Picture 4">
            <a:extLst>
              <a:ext uri="{FF2B5EF4-FFF2-40B4-BE49-F238E27FC236}">
                <a16:creationId xmlns:a16="http://schemas.microsoft.com/office/drawing/2014/main" id="{491BD0FA-79BB-4DDB-B3B5-F975EF24C25A}"/>
              </a:ext>
            </a:extLst>
          </p:cNvPr>
          <p:cNvPicPr>
            <a:picLocks noChangeAspect="1"/>
          </p:cNvPicPr>
          <p:nvPr/>
        </p:nvPicPr>
        <p:blipFill>
          <a:blip r:embed="rId3"/>
          <a:stretch>
            <a:fillRect/>
          </a:stretch>
        </p:blipFill>
        <p:spPr>
          <a:xfrm>
            <a:off x="10614976" y="3755348"/>
            <a:ext cx="865823" cy="947891"/>
          </a:xfrm>
          <a:prstGeom prst="rect">
            <a:avLst/>
          </a:prstGeom>
        </p:spPr>
      </p:pic>
      <p:pic>
        <p:nvPicPr>
          <p:cNvPr id="6" name="Picture 5">
            <a:extLst>
              <a:ext uri="{FF2B5EF4-FFF2-40B4-BE49-F238E27FC236}">
                <a16:creationId xmlns:a16="http://schemas.microsoft.com/office/drawing/2014/main" id="{8B00D28F-4E82-4A7C-B793-1ABF78EC3865}"/>
              </a:ext>
            </a:extLst>
          </p:cNvPr>
          <p:cNvPicPr>
            <a:picLocks noChangeAspect="1"/>
          </p:cNvPicPr>
          <p:nvPr/>
        </p:nvPicPr>
        <p:blipFill>
          <a:blip r:embed="rId3"/>
          <a:stretch>
            <a:fillRect/>
          </a:stretch>
        </p:blipFill>
        <p:spPr>
          <a:xfrm>
            <a:off x="10614976" y="5244531"/>
            <a:ext cx="865823" cy="947891"/>
          </a:xfrm>
          <a:prstGeom prst="rect">
            <a:avLst/>
          </a:prstGeom>
        </p:spPr>
      </p:pic>
    </p:spTree>
    <p:extLst>
      <p:ext uri="{BB962C8B-B14F-4D97-AF65-F5344CB8AC3E}">
        <p14:creationId xmlns:p14="http://schemas.microsoft.com/office/powerpoint/2010/main" val="89377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Infrastructure Folks</a:t>
            </a:r>
          </a:p>
        </p:txBody>
      </p:sp>
      <p:sp>
        <p:nvSpPr>
          <p:cNvPr id="3" name="Content Placeholder 2"/>
          <p:cNvSpPr>
            <a:spLocks noGrp="1"/>
          </p:cNvSpPr>
          <p:nvPr>
            <p:ph idx="1"/>
          </p:nvPr>
        </p:nvSpPr>
        <p:spPr>
          <a:xfrm>
            <a:off x="711200" y="990603"/>
            <a:ext cx="10972800" cy="5710000"/>
          </a:xfrm>
        </p:spPr>
        <p:txBody>
          <a:bodyPr>
            <a:normAutofit/>
          </a:bodyPr>
          <a:lstStyle/>
          <a:p>
            <a:pPr marL="0" indent="0">
              <a:buNone/>
            </a:pPr>
            <a:r>
              <a:rPr lang="en-US" sz="3200" dirty="0"/>
              <a:t>Azure Fundamentals				AZ-900</a:t>
            </a:r>
          </a:p>
          <a:p>
            <a:pPr marL="0" indent="0">
              <a:buNone/>
            </a:pPr>
            <a:endParaRPr lang="en-US" sz="3200" dirty="0"/>
          </a:p>
          <a:p>
            <a:pPr marL="0" indent="0">
              <a:buNone/>
            </a:pPr>
            <a:r>
              <a:rPr lang="en-US" sz="3200" dirty="0"/>
              <a:t>Azure Administrator Associate 		AZ-104</a:t>
            </a:r>
          </a:p>
          <a:p>
            <a:pPr marL="0" indent="0">
              <a:buNone/>
            </a:pPr>
            <a:endParaRPr lang="en-US" sz="3200" dirty="0"/>
          </a:p>
          <a:p>
            <a:pPr marL="0" indent="0">
              <a:buNone/>
            </a:pPr>
            <a:r>
              <a:rPr lang="en-US" sz="3200" dirty="0"/>
              <a:t>Messaging Administrator Associate	MS-203</a:t>
            </a:r>
          </a:p>
          <a:p>
            <a:pPr marL="0" indent="0">
              <a:buNone/>
            </a:pPr>
            <a:r>
              <a:rPr lang="en-US" sz="3200" dirty="0"/>
              <a:t>Teams Administrator Associate 		MS-700</a:t>
            </a:r>
          </a:p>
          <a:p>
            <a:pPr marL="0" indent="0">
              <a:buNone/>
            </a:pPr>
            <a:r>
              <a:rPr lang="en-US" sz="3200" dirty="0"/>
              <a:t>Security Administrator Associate		MS-500</a:t>
            </a:r>
          </a:p>
          <a:p>
            <a:pPr marL="0" indent="0">
              <a:buNone/>
            </a:pPr>
            <a:r>
              <a:rPr lang="en-US" sz="3200" dirty="0"/>
              <a:t>Modern Desktop Admin Associate		MD-100, MD-101</a:t>
            </a:r>
          </a:p>
          <a:p>
            <a:pPr marL="0" indent="0">
              <a:buNone/>
            </a:pPr>
            <a:endParaRPr lang="en-US" sz="3200" dirty="0"/>
          </a:p>
          <a:p>
            <a:pPr marL="0" indent="0">
              <a:buNone/>
            </a:pPr>
            <a:r>
              <a:rPr lang="en-US" sz="3200" dirty="0"/>
              <a:t>Enterprise Administrator Expert	MS-100, MS-101</a:t>
            </a:r>
          </a:p>
        </p:txBody>
      </p:sp>
      <p:pic>
        <p:nvPicPr>
          <p:cNvPr id="4" name="Picture 3">
            <a:extLst>
              <a:ext uri="{FF2B5EF4-FFF2-40B4-BE49-F238E27FC236}">
                <a16:creationId xmlns:a16="http://schemas.microsoft.com/office/drawing/2014/main" id="{338FF367-06D7-4084-86E5-668700A12660}"/>
              </a:ext>
            </a:extLst>
          </p:cNvPr>
          <p:cNvPicPr>
            <a:picLocks noChangeAspect="1"/>
          </p:cNvPicPr>
          <p:nvPr/>
        </p:nvPicPr>
        <p:blipFill>
          <a:blip r:embed="rId3"/>
          <a:stretch>
            <a:fillRect/>
          </a:stretch>
        </p:blipFill>
        <p:spPr>
          <a:xfrm>
            <a:off x="10289411" y="5794488"/>
            <a:ext cx="900496" cy="947891"/>
          </a:xfrm>
          <a:prstGeom prst="rect">
            <a:avLst/>
          </a:prstGeom>
        </p:spPr>
      </p:pic>
      <p:pic>
        <p:nvPicPr>
          <p:cNvPr id="5" name="Picture 4">
            <a:extLst>
              <a:ext uri="{FF2B5EF4-FFF2-40B4-BE49-F238E27FC236}">
                <a16:creationId xmlns:a16="http://schemas.microsoft.com/office/drawing/2014/main" id="{90062A41-3E6C-4692-B7FE-69019E1315A1}"/>
              </a:ext>
            </a:extLst>
          </p:cNvPr>
          <p:cNvPicPr>
            <a:picLocks noChangeAspect="1"/>
          </p:cNvPicPr>
          <p:nvPr/>
        </p:nvPicPr>
        <p:blipFill>
          <a:blip r:embed="rId4"/>
          <a:stretch>
            <a:fillRect/>
          </a:stretch>
        </p:blipFill>
        <p:spPr>
          <a:xfrm>
            <a:off x="10289411" y="3672621"/>
            <a:ext cx="865823" cy="947891"/>
          </a:xfrm>
          <a:prstGeom prst="rect">
            <a:avLst/>
          </a:prstGeom>
        </p:spPr>
      </p:pic>
      <p:pic>
        <p:nvPicPr>
          <p:cNvPr id="6" name="Picture 5">
            <a:extLst>
              <a:ext uri="{FF2B5EF4-FFF2-40B4-BE49-F238E27FC236}">
                <a16:creationId xmlns:a16="http://schemas.microsoft.com/office/drawing/2014/main" id="{6392D270-8F02-48B7-9B07-78EEFAF55203}"/>
              </a:ext>
            </a:extLst>
          </p:cNvPr>
          <p:cNvPicPr>
            <a:picLocks noChangeAspect="1"/>
          </p:cNvPicPr>
          <p:nvPr/>
        </p:nvPicPr>
        <p:blipFill>
          <a:blip r:embed="rId4"/>
          <a:stretch>
            <a:fillRect/>
          </a:stretch>
        </p:blipFill>
        <p:spPr>
          <a:xfrm>
            <a:off x="10265820" y="1935976"/>
            <a:ext cx="865823" cy="947891"/>
          </a:xfrm>
          <a:prstGeom prst="rect">
            <a:avLst/>
          </a:prstGeom>
        </p:spPr>
      </p:pic>
    </p:spTree>
    <p:extLst>
      <p:ext uri="{BB962C8B-B14F-4D97-AF65-F5344CB8AC3E}">
        <p14:creationId xmlns:p14="http://schemas.microsoft.com/office/powerpoint/2010/main" val="3581225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Right Now? How?</a:t>
            </a:r>
          </a:p>
        </p:txBody>
      </p:sp>
      <p:sp>
        <p:nvSpPr>
          <p:cNvPr id="3" name="Content Placeholder 2"/>
          <p:cNvSpPr>
            <a:spLocks noGrp="1"/>
          </p:cNvSpPr>
          <p:nvPr>
            <p:ph idx="1"/>
          </p:nvPr>
        </p:nvSpPr>
        <p:spPr>
          <a:xfrm>
            <a:off x="711200" y="990603"/>
            <a:ext cx="10972800" cy="5710000"/>
          </a:xfrm>
        </p:spPr>
        <p:txBody>
          <a:bodyPr>
            <a:normAutofit/>
          </a:bodyPr>
          <a:lstStyle/>
          <a:p>
            <a:pPr marL="0" indent="0">
              <a:buNone/>
            </a:pPr>
            <a:r>
              <a:rPr lang="en-US" sz="4000" dirty="0"/>
              <a:t>Online Proctored Exams.</a:t>
            </a:r>
          </a:p>
        </p:txBody>
      </p:sp>
    </p:spTree>
    <p:extLst>
      <p:ext uri="{BB962C8B-B14F-4D97-AF65-F5344CB8AC3E}">
        <p14:creationId xmlns:p14="http://schemas.microsoft.com/office/powerpoint/2010/main" val="1309094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Helpful Links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19</a:t>
            </a:fld>
            <a:endParaRPr lang="en-US" dirty="0"/>
          </a:p>
        </p:txBody>
      </p:sp>
      <p:sp>
        <p:nvSpPr>
          <p:cNvPr id="6" name="Title 4"/>
          <p:cNvSpPr txBox="1">
            <a:spLocks/>
          </p:cNvSpPr>
          <p:nvPr/>
        </p:nvSpPr>
        <p:spPr>
          <a:xfrm>
            <a:off x="446411" y="1116702"/>
            <a:ext cx="10972800" cy="366484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285750" indent="-285750">
              <a:buFont typeface="Arial" panose="020B0604020202020204" pitchFamily="34" charset="0"/>
              <a:buChar char="•"/>
            </a:pPr>
            <a:r>
              <a:rPr lang="en-US" sz="2000" b="0" dirty="0">
                <a:solidFill>
                  <a:schemeClr val="tx1"/>
                </a:solidFill>
                <a:latin typeface="+mn-lt"/>
                <a:hlinkClick r:id="rId3"/>
              </a:rPr>
              <a:t>http://www.sqltact.com/2012/04/certification-exams-from-other-side.html</a:t>
            </a:r>
          </a:p>
          <a:p>
            <a:pPr marL="285750" indent="-285750">
              <a:buFont typeface="Arial" panose="020B0604020202020204" pitchFamily="34" charset="0"/>
              <a:buChar char="•"/>
            </a:pPr>
            <a:r>
              <a:rPr lang="en-US" sz="2000" b="0" dirty="0">
                <a:solidFill>
                  <a:schemeClr val="tx1"/>
                </a:solidFill>
                <a:latin typeface="+mn-lt"/>
                <a:hlinkClick r:id="rId3"/>
              </a:rPr>
              <a:t>http://www.sqltact.com/2016/07/training-to-do-list-for-new-dba.html</a:t>
            </a:r>
          </a:p>
          <a:p>
            <a:pPr marL="285750" indent="-285750">
              <a:buFont typeface="Arial" panose="020B0604020202020204" pitchFamily="34" charset="0"/>
              <a:buChar char="•"/>
            </a:pPr>
            <a:r>
              <a:rPr lang="en-US" sz="2000" dirty="0">
                <a:hlinkClick r:id="rId4"/>
              </a:rPr>
              <a:t>Microsoft Learn Blog: </a:t>
            </a:r>
            <a:r>
              <a:rPr lang="en-US" sz="2000" dirty="0">
                <a:hlinkClick r:id="rId5"/>
              </a:rPr>
              <a:t>https://techcommunity.microsoft.com/t5/microsoft-learn-blog/</a:t>
            </a:r>
            <a:endParaRPr lang="en-US" sz="2000" dirty="0"/>
          </a:p>
          <a:p>
            <a:pPr marL="285750" indent="-285750">
              <a:buFont typeface="Arial" panose="020B0604020202020204" pitchFamily="34" charset="0"/>
              <a:buChar char="•"/>
            </a:pPr>
            <a:r>
              <a:rPr lang="en-US" sz="2000" b="0" dirty="0">
                <a:hlinkClick r:id="rId6"/>
              </a:rPr>
              <a:t>https://docs.microsoft.com/en-us/learn/certifications/posts/mcsa-mcsd-mcse-certifications-retire-with-continued-investment-to-role-based-certifications</a:t>
            </a:r>
            <a:endParaRPr lang="en-US" sz="2000" b="0" dirty="0"/>
          </a:p>
          <a:p>
            <a:pPr marL="285750" indent="-285750">
              <a:buFont typeface="Arial" panose="020B0604020202020204" pitchFamily="34" charset="0"/>
              <a:buChar char="•"/>
            </a:pPr>
            <a:r>
              <a:rPr lang="en-US" sz="2000" b="0" dirty="0">
                <a:hlinkClick r:id="rId7"/>
              </a:rPr>
              <a:t>https://docs.microsoft.com/en-us/learn/certifications/browse/</a:t>
            </a:r>
            <a:endParaRPr lang="en-US" sz="2000" b="0" dirty="0"/>
          </a:p>
          <a:p>
            <a:pPr marL="285750" indent="-285750">
              <a:buFont typeface="Arial" panose="020B0604020202020204" pitchFamily="34" charset="0"/>
              <a:buChar char="•"/>
            </a:pPr>
            <a:endParaRPr lang="en-US" sz="2000" b="0" dirty="0"/>
          </a:p>
          <a:p>
            <a:pPr marL="285750" indent="-285750">
              <a:buFont typeface="Arial" panose="020B0604020202020204" pitchFamily="34" charset="0"/>
              <a:buChar char="•"/>
            </a:pPr>
            <a:endParaRPr lang="en-US" sz="2000" b="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p:txBody>
      </p:sp>
    </p:spTree>
    <p:extLst>
      <p:ext uri="{BB962C8B-B14F-4D97-AF65-F5344CB8AC3E}">
        <p14:creationId xmlns:p14="http://schemas.microsoft.com/office/powerpoint/2010/main" val="3306913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91A1E2D-9DF4-4F83-9D90-D879C6C833D3}"/>
              </a:ext>
            </a:extLst>
          </p:cNvPr>
          <p:cNvSpPr>
            <a:spLocks noGrp="1"/>
          </p:cNvSpPr>
          <p:nvPr>
            <p:ph type="body" sz="quarter" idx="21"/>
          </p:nvPr>
        </p:nvSpPr>
        <p:spPr>
          <a:xfrm>
            <a:off x="552672" y="4170368"/>
            <a:ext cx="11172603" cy="2195227"/>
          </a:xfrm>
        </p:spPr>
        <p:txBody>
          <a:bodyPr/>
          <a:lstStyle/>
          <a:p>
            <a:pPr fontAlgn="base"/>
            <a:r>
              <a:rPr lang="en-US" sz="1867" dirty="0"/>
              <a:t>We are thrilled to say the first ever PASS Virtual Summit will be taking place this November! </a:t>
            </a:r>
          </a:p>
          <a:p>
            <a:pPr fontAlgn="base"/>
            <a:endParaRPr lang="en-US" sz="1867" dirty="0"/>
          </a:p>
          <a:p>
            <a:pPr fontAlgn="base"/>
            <a:r>
              <a:rPr lang="en-US" sz="1867" dirty="0"/>
              <a:t>We will be launching PASS Summit into a whole new world, and with that comes exciting opportunities with what we can offer you. We will go beyond simply moving sessions online to fully embracing everything a virtual environment can offer. </a:t>
            </a:r>
            <a:br>
              <a:rPr lang="en-US" sz="1867" dirty="0"/>
            </a:br>
            <a:endParaRPr lang="en-US" sz="1867" dirty="0"/>
          </a:p>
          <a:p>
            <a:pPr fontAlgn="base"/>
            <a:r>
              <a:rPr lang="en-US" sz="1867" b="1" dirty="0">
                <a:solidFill>
                  <a:srgbClr val="C00000"/>
                </a:solidFill>
              </a:rPr>
              <a:t>Find out more at PASS.org/summit</a:t>
            </a:r>
          </a:p>
        </p:txBody>
      </p:sp>
      <p:pic>
        <p:nvPicPr>
          <p:cNvPr id="3" name="Picture 2" descr="A close up of a person&#10;&#10;Description automatically generated">
            <a:extLst>
              <a:ext uri="{FF2B5EF4-FFF2-40B4-BE49-F238E27FC236}">
                <a16:creationId xmlns:a16="http://schemas.microsoft.com/office/drawing/2014/main" id="{D6612586-467F-428A-BAFC-EAC118617A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99"/>
            <a:ext cx="12192000" cy="3822700"/>
          </a:xfrm>
          <a:prstGeom prst="rect">
            <a:avLst/>
          </a:prstGeom>
        </p:spPr>
      </p:pic>
    </p:spTree>
    <p:extLst>
      <p:ext uri="{BB962C8B-B14F-4D97-AF65-F5344CB8AC3E}">
        <p14:creationId xmlns:p14="http://schemas.microsoft.com/office/powerpoint/2010/main" val="29227965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0F720-AA17-42B1-B108-3F23A87D7213}"/>
              </a:ext>
            </a:extLst>
          </p:cNvPr>
          <p:cNvSpPr>
            <a:spLocks noGrp="1"/>
          </p:cNvSpPr>
          <p:nvPr>
            <p:ph type="title"/>
          </p:nvPr>
        </p:nvSpPr>
        <p:spPr>
          <a:xfrm>
            <a:off x="95" y="53"/>
            <a:ext cx="12191813" cy="761988"/>
          </a:xfrm>
          <a:prstGeom prst="rect">
            <a:avLst/>
          </a:prstGeom>
        </p:spPr>
        <p:txBody>
          <a:bodyPr anchor="ctr">
            <a:normAutofit/>
          </a:bodyPr>
          <a:lstStyle/>
          <a:p>
            <a:pPr algn="ctr"/>
            <a:r>
              <a:rPr lang="en-US" sz="3600" b="1" cap="all" dirty="0">
                <a:solidFill>
                  <a:schemeClr val="accent1"/>
                </a:solidFill>
              </a:rPr>
              <a:t>Support your Local STEM Initiatives</a:t>
            </a:r>
            <a:endParaRPr lang="en-US" sz="3600" dirty="0">
              <a:solidFill>
                <a:schemeClr val="accent1"/>
              </a:solidFill>
            </a:endParaRPr>
          </a:p>
        </p:txBody>
      </p:sp>
      <p:pic>
        <p:nvPicPr>
          <p:cNvPr id="6" name="Picture 5">
            <a:extLst>
              <a:ext uri="{FF2B5EF4-FFF2-40B4-BE49-F238E27FC236}">
                <a16:creationId xmlns:a16="http://schemas.microsoft.com/office/drawing/2014/main" id="{3DB26EE8-8C60-44EC-A68B-2BD9D038643B}"/>
              </a:ext>
            </a:extLst>
          </p:cNvPr>
          <p:cNvPicPr>
            <a:picLocks noChangeAspect="1"/>
          </p:cNvPicPr>
          <p:nvPr/>
        </p:nvPicPr>
        <p:blipFill rotWithShape="1">
          <a:blip r:embed="rId3"/>
          <a:srcRect t="937" r="172" b="911"/>
          <a:stretch/>
        </p:blipFill>
        <p:spPr>
          <a:xfrm>
            <a:off x="332384" y="680988"/>
            <a:ext cx="5525509" cy="4604195"/>
          </a:xfrm>
          <a:prstGeom prst="rect">
            <a:avLst/>
          </a:prstGeom>
          <a:noFill/>
        </p:spPr>
      </p:pic>
      <p:sp>
        <p:nvSpPr>
          <p:cNvPr id="11" name="Content Placeholder 3">
            <a:extLst>
              <a:ext uri="{FF2B5EF4-FFF2-40B4-BE49-F238E27FC236}">
                <a16:creationId xmlns:a16="http://schemas.microsoft.com/office/drawing/2014/main" id="{B0441F8B-FA0E-4E80-AF4C-DDF0BD5D4158}"/>
              </a:ext>
            </a:extLst>
          </p:cNvPr>
          <p:cNvSpPr>
            <a:spLocks noGrp="1"/>
          </p:cNvSpPr>
          <p:nvPr>
            <p:ph sz="half" idx="2"/>
          </p:nvPr>
        </p:nvSpPr>
        <p:spPr>
          <a:xfrm>
            <a:off x="5857892" y="2514613"/>
            <a:ext cx="6001724" cy="3662307"/>
          </a:xfrm>
        </p:spPr>
        <p:txBody>
          <a:bodyPr>
            <a:normAutofit/>
          </a:bodyPr>
          <a:lstStyle/>
          <a:p>
            <a:r>
              <a:rPr lang="en-US" dirty="0"/>
              <a:t>I encourage you to find, then donate time and money to local STEM education initiatives where you live. Get involved!</a:t>
            </a:r>
          </a:p>
          <a:p>
            <a:r>
              <a:rPr lang="en-US" dirty="0"/>
              <a:t>There is almost certainly some nonprofit where you live that needs your enthusiasm and skills to close the achievement gap.</a:t>
            </a:r>
          </a:p>
        </p:txBody>
      </p:sp>
      <p:sp>
        <p:nvSpPr>
          <p:cNvPr id="7" name="Rectangle 6">
            <a:extLst>
              <a:ext uri="{FF2B5EF4-FFF2-40B4-BE49-F238E27FC236}">
                <a16:creationId xmlns:a16="http://schemas.microsoft.com/office/drawing/2014/main" id="{729D2786-0058-4A91-BB71-21530F0384CE}"/>
              </a:ext>
            </a:extLst>
          </p:cNvPr>
          <p:cNvSpPr/>
          <p:nvPr/>
        </p:nvSpPr>
        <p:spPr>
          <a:xfrm>
            <a:off x="194355" y="5714966"/>
            <a:ext cx="5646289" cy="369332"/>
          </a:xfrm>
          <a:prstGeom prst="rect">
            <a:avLst/>
          </a:prstGeom>
        </p:spPr>
        <p:txBody>
          <a:bodyPr wrap="none">
            <a:spAutoFit/>
          </a:bodyPr>
          <a:lstStyle/>
          <a:p>
            <a:pPr defTabSz="483855"/>
            <a:r>
              <a:rPr lang="en-US" dirty="0">
                <a:solidFill>
                  <a:srgbClr val="003830"/>
                </a:solidFill>
                <a:latin typeface="Calibri" panose="020F0502020204030204"/>
                <a:hlinkClick r:id="rId4"/>
              </a:rPr>
              <a:t>https://www.thewallsproject.org/programs/futures_fund/</a:t>
            </a:r>
            <a:endParaRPr lang="en-US" dirty="0">
              <a:solidFill>
                <a:srgbClr val="003830"/>
              </a:solidFill>
              <a:latin typeface="Calibri" panose="020F0502020204030204"/>
            </a:endParaRPr>
          </a:p>
        </p:txBody>
      </p:sp>
      <p:pic>
        <p:nvPicPr>
          <p:cNvPr id="1026" name="Picture 2" descr="Image">
            <a:extLst>
              <a:ext uri="{FF2B5EF4-FFF2-40B4-BE49-F238E27FC236}">
                <a16:creationId xmlns:a16="http://schemas.microsoft.com/office/drawing/2014/main" id="{9FF0B331-CD93-4C21-8BF3-FE2AD0FD000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111" b="28889"/>
          <a:stretch/>
        </p:blipFill>
        <p:spPr bwMode="auto">
          <a:xfrm>
            <a:off x="5962229" y="681080"/>
            <a:ext cx="5848684" cy="1754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762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026" name="Picture 2" descr="SQL Server 2017 Administration Inside Out book cov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444" y="2113456"/>
            <a:ext cx="3789595" cy="462597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142EB46-D0F2-4A77-85A1-6FD48128CE80}"/>
              </a:ext>
            </a:extLst>
          </p:cNvPr>
          <p:cNvSpPr/>
          <p:nvPr/>
        </p:nvSpPr>
        <p:spPr>
          <a:xfrm>
            <a:off x="5638807" y="609645"/>
            <a:ext cx="6095907" cy="5816977"/>
          </a:xfrm>
          <a:prstGeom prst="rect">
            <a:avLst/>
          </a:prstGeom>
        </p:spPr>
        <p:txBody>
          <a:bodyPr>
            <a:spAutoFit/>
          </a:bodyPr>
          <a:lstStyle/>
          <a:p>
            <a:pPr defTabSz="914389">
              <a:defRPr/>
            </a:pPr>
            <a:r>
              <a:rPr lang="en-US" sz="3600" b="1" dirty="0">
                <a:solidFill>
                  <a:prstClr val="white"/>
                </a:solidFill>
                <a:latin typeface="Roboto" panose="02000000000000000000" pitchFamily="2" charset="0"/>
                <a:ea typeface="Roboto" panose="02000000000000000000" pitchFamily="2" charset="0"/>
              </a:rPr>
              <a:t>SQL Server 2019 Administration Inside Out</a:t>
            </a:r>
          </a:p>
          <a:p>
            <a:pPr defTabSz="914389">
              <a:defRPr/>
            </a:pPr>
            <a:r>
              <a:rPr lang="en-US" sz="3600" dirty="0">
                <a:solidFill>
                  <a:prstClr val="white"/>
                </a:solidFill>
                <a:latin typeface="Roboto" panose="02000000000000000000" pitchFamily="2" charset="0"/>
                <a:ea typeface="Roboto" panose="02000000000000000000" pitchFamily="2" charset="0"/>
              </a:rPr>
              <a:t>by Microsoft Press</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2017 published Feb 2018</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2019 published March 2020</a:t>
            </a: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p:txBody>
      </p:sp>
      <p:sp>
        <p:nvSpPr>
          <p:cNvPr id="3" name="Title 2" hidden="1">
            <a:extLst>
              <a:ext uri="{FF2B5EF4-FFF2-40B4-BE49-F238E27FC236}">
                <a16:creationId xmlns:a16="http://schemas.microsoft.com/office/drawing/2014/main" id="{2622AB68-80DB-4C9D-8E8B-3AC1B2AC2799}"/>
              </a:ext>
            </a:extLst>
          </p:cNvPr>
          <p:cNvSpPr>
            <a:spLocks noGrp="1"/>
          </p:cNvSpPr>
          <p:nvPr>
            <p:ph type="ctrTitle"/>
          </p:nvPr>
        </p:nvSpPr>
        <p:spPr/>
        <p:txBody>
          <a:bodyPr/>
          <a:lstStyle/>
          <a:p>
            <a:r>
              <a:rPr lang="en-US" dirty="0"/>
              <a:t>SQL Server 2017 Inside Out</a:t>
            </a:r>
          </a:p>
        </p:txBody>
      </p:sp>
      <p:pic>
        <p:nvPicPr>
          <p:cNvPr id="4" name="Picture 2">
            <a:extLst>
              <a:ext uri="{FF2B5EF4-FFF2-40B4-BE49-F238E27FC236}">
                <a16:creationId xmlns:a16="http://schemas.microsoft.com/office/drawing/2014/main" id="{BD4A47C2-CD56-4B1E-AE27-9339E64E4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8799"/>
            <a:ext cx="4046123" cy="505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192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p:cNvSpPr>
            <a:spLocks noGrp="1"/>
          </p:cNvSpPr>
          <p:nvPr>
            <p:ph type="title"/>
          </p:nvPr>
        </p:nvSpPr>
        <p:spPr>
          <a:xfrm>
            <a:off x="664525" y="2989335"/>
            <a:ext cx="4331368" cy="627904"/>
          </a:xfrm>
        </p:spPr>
        <p:txBody>
          <a:bodyPr/>
          <a:lstStyle/>
          <a:p>
            <a:r>
              <a:rPr lang="en-US" sz="4800" dirty="0">
                <a:latin typeface="Roboto" panose="02000000000000000000" pitchFamily="2" charset="0"/>
                <a:ea typeface="Roboto" panose="02000000000000000000" pitchFamily="2" charset="0"/>
              </a:rPr>
              <a:t>William Assaf</a:t>
            </a:r>
          </a:p>
        </p:txBody>
      </p:sp>
      <p:sp>
        <p:nvSpPr>
          <p:cNvPr id="45" name="Text Placeholder 44"/>
          <p:cNvSpPr>
            <a:spLocks noGrp="1"/>
          </p:cNvSpPr>
          <p:nvPr>
            <p:ph type="body" sz="quarter" idx="10"/>
          </p:nvPr>
        </p:nvSpPr>
        <p:spPr>
          <a:xfrm>
            <a:off x="664755" y="3608008"/>
            <a:ext cx="5228045" cy="540913"/>
          </a:xfrm>
        </p:spPr>
        <p:txBody>
          <a:bodyPr/>
          <a:lstStyle/>
          <a:p>
            <a:r>
              <a:rPr lang="en-US" sz="2400" dirty="0">
                <a:latin typeface="Roboto" panose="02000000000000000000" pitchFamily="2" charset="0"/>
                <a:ea typeface="Roboto" panose="02000000000000000000" pitchFamily="2" charset="0"/>
              </a:rPr>
              <a:t>Principal Consultant, Sparkhound</a:t>
            </a:r>
          </a:p>
        </p:txBody>
      </p:sp>
      <p:pic>
        <p:nvPicPr>
          <p:cNvPr id="5" name="Picture Placeholder 4" descr="William Assaf headshot">
            <a:extLst>
              <a:ext uri="{FF2B5EF4-FFF2-40B4-BE49-F238E27FC236}">
                <a16:creationId xmlns:a16="http://schemas.microsoft.com/office/drawing/2014/main" id="{25F7D318-261E-4346-9467-F3644A777B3F}"/>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a:fillRect/>
          </a:stretch>
        </p:blipFill>
        <p:spPr/>
      </p:pic>
      <p:sp>
        <p:nvSpPr>
          <p:cNvPr id="152" name="Text Placeholder 151"/>
          <p:cNvSpPr>
            <a:spLocks noGrp="1"/>
          </p:cNvSpPr>
          <p:nvPr>
            <p:ph type="body" sz="quarter" idx="13"/>
          </p:nvPr>
        </p:nvSpPr>
        <p:spPr>
          <a:xfrm>
            <a:off x="7493002" y="1319715"/>
            <a:ext cx="4698999" cy="992931"/>
          </a:xfrm>
        </p:spPr>
        <p:txBody>
          <a:bodyPr/>
          <a:lstStyle/>
          <a:p>
            <a:r>
              <a:rPr lang="en-US" sz="2400" dirty="0">
                <a:solidFill>
                  <a:schemeClr val="tx1"/>
                </a:solidFill>
                <a:latin typeface="Roboto" panose="02000000000000000000" pitchFamily="2" charset="0"/>
                <a:ea typeface="Roboto" panose="02000000000000000000" pitchFamily="2" charset="0"/>
              </a:rPr>
              <a:t>Principal Consultant, </a:t>
            </a:r>
            <a:br>
              <a:rPr lang="en-US" sz="2400" dirty="0">
                <a:solidFill>
                  <a:schemeClr val="tx1"/>
                </a:solidFill>
                <a:latin typeface="Roboto" panose="02000000000000000000" pitchFamily="2" charset="0"/>
                <a:ea typeface="Roboto" panose="02000000000000000000" pitchFamily="2" charset="0"/>
              </a:rPr>
            </a:br>
            <a:r>
              <a:rPr lang="en-US" sz="2400" dirty="0">
                <a:solidFill>
                  <a:schemeClr val="tx1"/>
                </a:solidFill>
                <a:latin typeface="Roboto" panose="02000000000000000000" pitchFamily="2" charset="0"/>
                <a:ea typeface="Roboto" panose="02000000000000000000" pitchFamily="2" charset="0"/>
              </a:rPr>
              <a:t>Microsoft MVP Data Platform</a:t>
            </a:r>
          </a:p>
        </p:txBody>
      </p:sp>
      <p:sp>
        <p:nvSpPr>
          <p:cNvPr id="154" name="Text Placeholder 153"/>
          <p:cNvSpPr>
            <a:spLocks noGrp="1"/>
          </p:cNvSpPr>
          <p:nvPr>
            <p:ph type="body" sz="quarter" idx="15"/>
          </p:nvPr>
        </p:nvSpPr>
        <p:spPr>
          <a:xfrm>
            <a:off x="7493002" y="2813391"/>
            <a:ext cx="4698999" cy="992931"/>
          </a:xfrm>
        </p:spPr>
        <p:txBody>
          <a:bodyPr/>
          <a:lstStyle/>
          <a:p>
            <a:r>
              <a:rPr lang="en-US" sz="2400" dirty="0">
                <a:solidFill>
                  <a:schemeClr val="tx1"/>
                </a:solidFill>
                <a:latin typeface="Roboto" panose="02000000000000000000" pitchFamily="2" charset="0"/>
                <a:ea typeface="Roboto" panose="02000000000000000000" pitchFamily="2" charset="0"/>
              </a:rPr>
              <a:t>SQLPASS Regional Mentor, </a:t>
            </a:r>
            <a:r>
              <a:rPr lang="en-US" sz="2400" dirty="0" err="1">
                <a:solidFill>
                  <a:schemeClr val="tx1"/>
                </a:solidFill>
                <a:latin typeface="Roboto" panose="02000000000000000000" pitchFamily="2" charset="0"/>
                <a:ea typeface="Roboto" panose="02000000000000000000" pitchFamily="2" charset="0"/>
              </a:rPr>
              <a:t>SQLSat</a:t>
            </a:r>
            <a:r>
              <a:rPr lang="en-US" sz="2400" dirty="0">
                <a:solidFill>
                  <a:schemeClr val="tx1"/>
                </a:solidFill>
                <a:latin typeface="Roboto" panose="02000000000000000000" pitchFamily="2" charset="0"/>
                <a:ea typeface="Roboto" panose="02000000000000000000" pitchFamily="2" charset="0"/>
              </a:rPr>
              <a:t> and UG Co-Organizer </a:t>
            </a:r>
            <a:br>
              <a:rPr lang="en-US" sz="2400" dirty="0">
                <a:solidFill>
                  <a:schemeClr val="tx1"/>
                </a:solidFill>
                <a:latin typeface="Roboto" panose="02000000000000000000" pitchFamily="2" charset="0"/>
                <a:ea typeface="Roboto" panose="02000000000000000000" pitchFamily="2" charset="0"/>
              </a:rPr>
            </a:br>
            <a:r>
              <a:rPr lang="en-US" sz="2400" dirty="0">
                <a:solidFill>
                  <a:schemeClr val="tx1"/>
                </a:solidFill>
                <a:latin typeface="Roboto" panose="02000000000000000000" pitchFamily="2" charset="0"/>
                <a:ea typeface="Roboto" panose="02000000000000000000" pitchFamily="2" charset="0"/>
              </a:rPr>
              <a:t>in Baton Rouge, La., USA.</a:t>
            </a:r>
          </a:p>
        </p:txBody>
      </p:sp>
      <p:sp>
        <p:nvSpPr>
          <p:cNvPr id="156" name="Text Placeholder 155"/>
          <p:cNvSpPr>
            <a:spLocks noGrp="1"/>
          </p:cNvSpPr>
          <p:nvPr>
            <p:ph type="body" sz="quarter" idx="17"/>
          </p:nvPr>
        </p:nvSpPr>
        <p:spPr>
          <a:xfrm>
            <a:off x="7493002" y="4285019"/>
            <a:ext cx="4698999" cy="992931"/>
          </a:xfrm>
        </p:spPr>
        <p:txBody>
          <a:bodyPr/>
          <a:lstStyle/>
          <a:p>
            <a:r>
              <a:rPr lang="en-US" sz="2400" dirty="0">
                <a:solidFill>
                  <a:schemeClr val="tx1"/>
                </a:solidFill>
                <a:latin typeface="Roboto" panose="02000000000000000000" pitchFamily="2" charset="0"/>
                <a:ea typeface="Roboto" panose="02000000000000000000" pitchFamily="2" charset="0"/>
              </a:rPr>
              <a:t>Co-author, Microsoft Press </a:t>
            </a:r>
            <a:br>
              <a:rPr lang="en-US" sz="2400" dirty="0">
                <a:solidFill>
                  <a:schemeClr val="tx1"/>
                </a:solidFill>
                <a:latin typeface="Roboto" panose="02000000000000000000" pitchFamily="2" charset="0"/>
                <a:ea typeface="Roboto" panose="02000000000000000000" pitchFamily="2" charset="0"/>
              </a:rPr>
            </a:br>
            <a:r>
              <a:rPr lang="en-US" sz="2400" dirty="0">
                <a:solidFill>
                  <a:schemeClr val="tx1"/>
                </a:solidFill>
                <a:latin typeface="Roboto" panose="02000000000000000000" pitchFamily="2" charset="0"/>
                <a:ea typeface="Roboto" panose="02000000000000000000" pitchFamily="2" charset="0"/>
              </a:rPr>
              <a:t>SQL Server Administration Inside Out 2017 and 2019. </a:t>
            </a:r>
            <a:br>
              <a:rPr lang="en-US" sz="2400" dirty="0">
                <a:solidFill>
                  <a:schemeClr val="tx1"/>
                </a:solidFill>
                <a:latin typeface="Roboto" panose="02000000000000000000" pitchFamily="2" charset="0"/>
                <a:ea typeface="Roboto" panose="02000000000000000000" pitchFamily="2" charset="0"/>
              </a:rPr>
            </a:br>
            <a:r>
              <a:rPr lang="en-US" sz="2400" dirty="0">
                <a:solidFill>
                  <a:schemeClr val="tx1"/>
                </a:solidFill>
                <a:latin typeface="Roboto" panose="02000000000000000000" pitchFamily="2" charset="0"/>
                <a:ea typeface="Roboto" panose="02000000000000000000" pitchFamily="2" charset="0"/>
              </a:rPr>
              <a:t>MS Cert exam writer since 2012.</a:t>
            </a:r>
          </a:p>
        </p:txBody>
      </p:sp>
      <p:sp>
        <p:nvSpPr>
          <p:cNvPr id="157" name="Text Placeholder 156"/>
          <p:cNvSpPr>
            <a:spLocks noGrp="1"/>
          </p:cNvSpPr>
          <p:nvPr>
            <p:ph type="body" sz="quarter" idx="18"/>
          </p:nvPr>
        </p:nvSpPr>
        <p:spPr>
          <a:xfrm>
            <a:off x="1185197" y="4700409"/>
            <a:ext cx="4326604" cy="349251"/>
          </a:xfrm>
        </p:spPr>
        <p:txBody>
          <a:bodyPr/>
          <a:lstStyle/>
          <a:p>
            <a:r>
              <a:rPr lang="en-US" sz="2000" dirty="0">
                <a:latin typeface="Roboto" panose="02000000000000000000" pitchFamily="2" charset="0"/>
                <a:ea typeface="Roboto" panose="02000000000000000000" pitchFamily="2" charset="0"/>
              </a:rPr>
              <a:t>linkedin.com/in/williamdassaf</a:t>
            </a:r>
          </a:p>
        </p:txBody>
      </p:sp>
      <p:sp>
        <p:nvSpPr>
          <p:cNvPr id="158" name="Text Placeholder 157"/>
          <p:cNvSpPr>
            <a:spLocks noGrp="1"/>
          </p:cNvSpPr>
          <p:nvPr>
            <p:ph type="body" sz="quarter" idx="19"/>
          </p:nvPr>
        </p:nvSpPr>
        <p:spPr>
          <a:xfrm>
            <a:off x="1179338" y="5158385"/>
            <a:ext cx="4733317" cy="349251"/>
          </a:xfrm>
        </p:spPr>
        <p:txBody>
          <a:bodyPr/>
          <a:lstStyle/>
          <a:p>
            <a:r>
              <a:rPr lang="en-US" sz="2000" dirty="0">
                <a:latin typeface="Roboto" panose="02000000000000000000" pitchFamily="2" charset="0"/>
                <a:ea typeface="Roboto" panose="02000000000000000000" pitchFamily="2" charset="0"/>
              </a:rPr>
              <a:t>@</a:t>
            </a:r>
            <a:r>
              <a:rPr lang="en-US" sz="2000" dirty="0" err="1">
                <a:latin typeface="Roboto" panose="02000000000000000000" pitchFamily="2" charset="0"/>
                <a:ea typeface="Roboto" panose="02000000000000000000" pitchFamily="2" charset="0"/>
              </a:rPr>
              <a:t>william_a_dba</a:t>
            </a:r>
            <a:endParaRPr lang="en-US" sz="2000" dirty="0">
              <a:latin typeface="Roboto" panose="02000000000000000000" pitchFamily="2" charset="0"/>
              <a:ea typeface="Roboto" panose="02000000000000000000" pitchFamily="2" charset="0"/>
            </a:endParaRPr>
          </a:p>
        </p:txBody>
      </p:sp>
      <p:grpSp>
        <p:nvGrpSpPr>
          <p:cNvPr id="91" name="Group 90">
            <a:extLst>
              <a:ext uri="{C183D7F6-B498-43B3-948B-1728B52AA6E4}">
                <adec:decorative xmlns:adec="http://schemas.microsoft.com/office/drawing/2017/decorative" val="1"/>
              </a:ext>
            </a:extLst>
          </p:cNvPr>
          <p:cNvGrpSpPr/>
          <p:nvPr/>
        </p:nvGrpSpPr>
        <p:grpSpPr>
          <a:xfrm>
            <a:off x="806219" y="5181804"/>
            <a:ext cx="306133" cy="306133"/>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pPr defTabSz="1219140"/>
              <a:endParaRPr lang="en-US" sz="2800">
                <a:solidFill>
                  <a:srgbClr val="000000"/>
                </a:solidFill>
                <a:latin typeface="Roboto" panose="02000000000000000000" pitchFamily="2" charset="0"/>
                <a:ea typeface="Roboto" panose="02000000000000000000" pitchFamily="2" charset="0"/>
              </a:endParaRPr>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endParaRPr lang="en-US" sz="2800">
                <a:solidFill>
                  <a:srgbClr val="AFAFAF"/>
                </a:solidFill>
                <a:latin typeface="Roboto" panose="02000000000000000000" pitchFamily="2" charset="0"/>
                <a:ea typeface="Roboto" panose="02000000000000000000" pitchFamily="2" charset="0"/>
              </a:endParaRPr>
            </a:p>
          </p:txBody>
        </p:sp>
      </p:grpSp>
      <p:grpSp>
        <p:nvGrpSpPr>
          <p:cNvPr id="94" name="Group 93">
            <a:extLst>
              <a:ext uri="{C183D7F6-B498-43B3-948B-1728B52AA6E4}">
                <adec:decorative xmlns:adec="http://schemas.microsoft.com/office/drawing/2017/decorative" val="1"/>
              </a:ext>
            </a:extLst>
          </p:cNvPr>
          <p:cNvGrpSpPr/>
          <p:nvPr/>
        </p:nvGrpSpPr>
        <p:grpSpPr>
          <a:xfrm>
            <a:off x="801087" y="4688320"/>
            <a:ext cx="306133" cy="306133"/>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endParaRPr lang="en-US" sz="2800">
                <a:solidFill>
                  <a:srgbClr val="AFAFAF"/>
                </a:solidFill>
                <a:latin typeface="Roboto" panose="02000000000000000000" pitchFamily="2" charset="0"/>
                <a:ea typeface="Roboto" panose="02000000000000000000" pitchFamily="2" charset="0"/>
              </a:endParaRPr>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40"/>
                <a:endParaRPr lang="en-AU" altLang="x-none" sz="2800">
                  <a:solidFill>
                    <a:srgbClr val="000000"/>
                  </a:solidFill>
                  <a:latin typeface="Roboto" panose="02000000000000000000" pitchFamily="2" charset="0"/>
                  <a:ea typeface="Roboto" panose="02000000000000000000" pitchFamily="2" charset="0"/>
                </a:endParaRPr>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40"/>
                <a:endParaRPr lang="en-AU" altLang="x-none" sz="2800">
                  <a:solidFill>
                    <a:srgbClr val="000000"/>
                  </a:solidFill>
                  <a:latin typeface="Roboto" panose="02000000000000000000" pitchFamily="2" charset="0"/>
                  <a:ea typeface="Roboto" panose="02000000000000000000" pitchFamily="2" charset="0"/>
                </a:endParaRPr>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40"/>
                <a:endParaRPr lang="en-US" sz="2800">
                  <a:solidFill>
                    <a:srgbClr val="000000"/>
                  </a:solidFill>
                  <a:latin typeface="Roboto" panose="02000000000000000000" pitchFamily="2" charset="0"/>
                  <a:ea typeface="Roboto" panose="02000000000000000000" pitchFamily="2" charset="0"/>
                </a:endParaRPr>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1157765" y="4219544"/>
            <a:ext cx="4326604" cy="349251"/>
          </a:xfrm>
          <a:prstGeom prst="rect">
            <a:avLst/>
          </a:prstGeom>
        </p:spPr>
        <p:txBody>
          <a:bodyPr vert="horz" lIns="121920" tIns="60960" rIns="121920" bIns="6096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9140">
              <a:spcBef>
                <a:spcPts val="1333"/>
              </a:spcBef>
            </a:pPr>
            <a:r>
              <a:rPr lang="en-US" sz="2000" dirty="0">
                <a:solidFill>
                  <a:srgbClr val="33C0CD"/>
                </a:solidFill>
                <a:latin typeface="Roboto" panose="02000000000000000000" pitchFamily="2" charset="0"/>
                <a:ea typeface="Roboto" panose="02000000000000000000" pitchFamily="2" charset="0"/>
              </a:rPr>
              <a:t>SQLTact.com</a:t>
            </a:r>
            <a:endParaRPr lang="en-US" sz="2000" b="1" i="1" dirty="0">
              <a:solidFill>
                <a:srgbClr val="33C0CD"/>
              </a:solidFill>
              <a:latin typeface="Roboto" panose="02000000000000000000" pitchFamily="2" charset="0"/>
              <a:ea typeface="Roboto" panose="02000000000000000000" pitchFamily="2" charset="0"/>
            </a:endParaRPr>
          </a:p>
        </p:txBody>
      </p:sp>
      <p:sp>
        <p:nvSpPr>
          <p:cNvPr id="38" name="Rounded Rectangle 8">
            <a:extLst>
              <a:ext uri="{FF2B5EF4-FFF2-40B4-BE49-F238E27FC236}">
                <a16:creationId xmlns:a16="http://schemas.microsoft.com/office/drawing/2014/main" id="{C6C89C68-11C0-43F5-9365-62F42761E3DA}"/>
              </a:ext>
              <a:ext uri="{C183D7F6-B498-43B3-948B-1728B52AA6E4}">
                <adec:decorative xmlns:adec="http://schemas.microsoft.com/office/drawing/2017/decorative" val="1"/>
              </a:ext>
            </a:extLst>
          </p:cNvPr>
          <p:cNvSpPr/>
          <p:nvPr/>
        </p:nvSpPr>
        <p:spPr>
          <a:xfrm>
            <a:off x="801087" y="4200827"/>
            <a:ext cx="306133" cy="306133"/>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endParaRPr lang="en-US" sz="2800" dirty="0">
              <a:solidFill>
                <a:srgbClr val="AFAFAF"/>
              </a:solidFill>
              <a:latin typeface="Roboto" panose="02000000000000000000" pitchFamily="2" charset="0"/>
              <a:ea typeface="Roboto" panose="02000000000000000000" pitchFamily="2" charset="0"/>
            </a:endParaRPr>
          </a:p>
        </p:txBody>
      </p:sp>
      <p:pic>
        <p:nvPicPr>
          <p:cNvPr id="39" name="Picture 38" descr="Website">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955" y="4272314"/>
            <a:ext cx="163380" cy="163380"/>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29284752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896F9D9E-F427-49BB-98CF-77FD96BCAB23}"/>
              </a:ext>
            </a:extLst>
          </p:cNvPr>
          <p:cNvSpPr txBox="1">
            <a:spLocks/>
          </p:cNvSpPr>
          <p:nvPr/>
        </p:nvSpPr>
        <p:spPr>
          <a:xfrm>
            <a:off x="818144" y="2314233"/>
            <a:ext cx="11975431" cy="94840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400" dirty="0">
                <a:latin typeface="Segoe UI" panose="020B0502040204020203" pitchFamily="34" charset="0"/>
                <a:cs typeface="Segoe UI" panose="020B0502040204020203" pitchFamily="34" charset="0"/>
              </a:rPr>
              <a:t>Take Your Career to New Heights</a:t>
            </a:r>
          </a:p>
        </p:txBody>
      </p:sp>
      <p:sp>
        <p:nvSpPr>
          <p:cNvPr id="7" name="Text Placeholder 1">
            <a:extLst>
              <a:ext uri="{FF2B5EF4-FFF2-40B4-BE49-F238E27FC236}">
                <a16:creationId xmlns:a16="http://schemas.microsoft.com/office/drawing/2014/main" id="{948A0D04-9871-43AD-BDC5-5E4BF9A1A2C6}"/>
              </a:ext>
            </a:extLst>
          </p:cNvPr>
          <p:cNvSpPr txBox="1">
            <a:spLocks/>
          </p:cNvSpPr>
          <p:nvPr/>
        </p:nvSpPr>
        <p:spPr>
          <a:xfrm>
            <a:off x="818144" y="3590366"/>
            <a:ext cx="6990351" cy="3905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3200" dirty="0">
                <a:solidFill>
                  <a:srgbClr val="00757A"/>
                </a:solidFill>
                <a:latin typeface="Segoe UI Semibold" panose="020B0702040204020203" pitchFamily="34" charset="0"/>
                <a:cs typeface="Segoe UI Semibold" panose="020B0702040204020203" pitchFamily="34" charset="0"/>
              </a:rPr>
              <a:t>Save $50 USD</a:t>
            </a:r>
          </a:p>
        </p:txBody>
      </p:sp>
      <p:sp>
        <p:nvSpPr>
          <p:cNvPr id="8" name="Rectangle 7">
            <a:extLst>
              <a:ext uri="{FF2B5EF4-FFF2-40B4-BE49-F238E27FC236}">
                <a16:creationId xmlns:a16="http://schemas.microsoft.com/office/drawing/2014/main" id="{D31E8254-B350-45BC-AEC6-87B6E708B056}"/>
              </a:ext>
            </a:extLst>
          </p:cNvPr>
          <p:cNvSpPr/>
          <p:nvPr/>
        </p:nvSpPr>
        <p:spPr>
          <a:xfrm>
            <a:off x="818142" y="4303622"/>
            <a:ext cx="11373857" cy="1569660"/>
          </a:xfrm>
          <a:prstGeom prst="rect">
            <a:avLst/>
          </a:prstGeom>
        </p:spPr>
        <p:txBody>
          <a:bodyPr wrap="square">
            <a:spAutoFit/>
          </a:bodyPr>
          <a:lstStyle/>
          <a:p>
            <a:r>
              <a:rPr lang="en-US" sz="2400" dirty="0">
                <a:latin typeface="Segoe UI" panose="020B0502040204020203" pitchFamily="34" charset="0"/>
                <a:cs typeface="Segoe UI" panose="020B0502040204020203" pitchFamily="34" charset="0"/>
              </a:rPr>
              <a:t>Register for PASS Summit 2020 and you can </a:t>
            </a:r>
            <a:r>
              <a:rPr lang="en-US" sz="2400" b="1" dirty="0">
                <a:latin typeface="Segoe UI" panose="020B0502040204020203" pitchFamily="34" charset="0"/>
                <a:cs typeface="Segoe UI" panose="020B0502040204020203" pitchFamily="34" charset="0"/>
              </a:rPr>
              <a:t>save $50 USD </a:t>
            </a:r>
            <a:r>
              <a:rPr lang="en-US" sz="2400" dirty="0">
                <a:latin typeface="Segoe UI" panose="020B0502040204020203" pitchFamily="34" charset="0"/>
                <a:cs typeface="Segoe UI" panose="020B0502040204020203" pitchFamily="34" charset="0"/>
              </a:rPr>
              <a:t>the registration price.  </a:t>
            </a:r>
          </a:p>
          <a:p>
            <a:endParaRPr lang="en-US" sz="2400" dirty="0">
              <a:latin typeface="Segoe UI" panose="020B0502040204020203" pitchFamily="34" charset="0"/>
              <a:cs typeface="Segoe UI" panose="020B0502040204020203" pitchFamily="34" charset="0"/>
            </a:endParaRPr>
          </a:p>
          <a:p>
            <a:r>
              <a:rPr lang="en-US" sz="2400" dirty="0">
                <a:latin typeface="Segoe UI" panose="020B0502040204020203" pitchFamily="34" charset="0"/>
                <a:cs typeface="Segoe UI" panose="020B0502040204020203" pitchFamily="34" charset="0"/>
              </a:rPr>
              <a:t>To claim use code </a:t>
            </a:r>
            <a:r>
              <a:rPr lang="en-US" sz="4800" b="1" dirty="0">
                <a:solidFill>
                  <a:schemeClr val="accent2">
                    <a:lumMod val="75000"/>
                  </a:schemeClr>
                </a:solidFill>
              </a:rPr>
              <a:t>LGDISMGY5</a:t>
            </a:r>
            <a:endParaRPr lang="en-US" sz="2400" dirty="0">
              <a:solidFill>
                <a:schemeClr val="accent2">
                  <a:lumMod val="75000"/>
                </a:schemeClr>
              </a:solidFill>
              <a:latin typeface="Segoe UI" panose="020B0502040204020203" pitchFamily="34" charset="0"/>
              <a:cs typeface="Segoe UI" panose="020B0502040204020203" pitchFamily="34" charset="0"/>
            </a:endParaRPr>
          </a:p>
        </p:txBody>
      </p:sp>
      <p:sp>
        <p:nvSpPr>
          <p:cNvPr id="9" name="Rectangle 8">
            <a:extLst>
              <a:ext uri="{FF2B5EF4-FFF2-40B4-BE49-F238E27FC236}">
                <a16:creationId xmlns:a16="http://schemas.microsoft.com/office/drawing/2014/main" id="{81B88EF0-E2A3-4142-8202-23CF8065C523}"/>
              </a:ext>
            </a:extLst>
          </p:cNvPr>
          <p:cNvSpPr/>
          <p:nvPr/>
        </p:nvSpPr>
        <p:spPr>
          <a:xfrm>
            <a:off x="818143" y="5994288"/>
            <a:ext cx="7796467" cy="707886"/>
          </a:xfrm>
          <a:prstGeom prst="rect">
            <a:avLst/>
          </a:prstGeom>
        </p:spPr>
        <p:txBody>
          <a:bodyPr wrap="square">
            <a:spAutoFit/>
          </a:bodyPr>
          <a:lstStyle/>
          <a:p>
            <a:r>
              <a:rPr lang="en-US" sz="2000" dirty="0">
                <a:latin typeface="Segoe UI" panose="020B0502040204020203" pitchFamily="34" charset="0"/>
                <a:cs typeface="Segoe UI" panose="020B0502040204020203" pitchFamily="34" charset="0"/>
              </a:rPr>
              <a:t>* Unique discount code cannot be applied retroactively and cannot be combined with any other offers. </a:t>
            </a:r>
          </a:p>
        </p:txBody>
      </p:sp>
      <p:pic>
        <p:nvPicPr>
          <p:cNvPr id="11" name="Picture 10" descr="A picture containing clock, meter&#10;&#10;Description automatically generated">
            <a:extLst>
              <a:ext uri="{FF2B5EF4-FFF2-40B4-BE49-F238E27FC236}">
                <a16:creationId xmlns:a16="http://schemas.microsoft.com/office/drawing/2014/main" id="{25D8FD60-642A-4719-BC29-3436DE5BF7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077" y="743632"/>
            <a:ext cx="5229100" cy="1569660"/>
          </a:xfrm>
          <a:prstGeom prst="rect">
            <a:avLst/>
          </a:prstGeom>
        </p:spPr>
      </p:pic>
    </p:spTree>
    <p:extLst>
      <p:ext uri="{BB962C8B-B14F-4D97-AF65-F5344CB8AC3E}">
        <p14:creationId xmlns:p14="http://schemas.microsoft.com/office/powerpoint/2010/main" val="1026502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Certified Technology Professionals</a:t>
            </a:r>
          </a:p>
        </p:txBody>
      </p:sp>
      <p:sp>
        <p:nvSpPr>
          <p:cNvPr id="3" name="Content Placeholder 2"/>
          <p:cNvSpPr>
            <a:spLocks noGrp="1"/>
          </p:cNvSpPr>
          <p:nvPr>
            <p:ph idx="1"/>
          </p:nvPr>
        </p:nvSpPr>
        <p:spPr/>
        <p:txBody>
          <a:bodyPr>
            <a:normAutofit/>
          </a:bodyPr>
          <a:lstStyle/>
          <a:p>
            <a:r>
              <a:rPr lang="en-US" dirty="0"/>
              <a:t>Certified employees are 17% more productive.</a:t>
            </a:r>
          </a:p>
          <a:p>
            <a:r>
              <a:rPr lang="en-US" dirty="0"/>
              <a:t>Certified reduce unplanned downtime when problems arise by 56%</a:t>
            </a:r>
          </a:p>
          <a:p>
            <a:r>
              <a:rPr lang="en-US" dirty="0"/>
              <a:t>Certified employees are generally more satisfied with their jobs and enjoy tenures that are 15% longer than uncertified employees.</a:t>
            </a:r>
          </a:p>
          <a:p>
            <a:r>
              <a:rPr lang="en-US" dirty="0"/>
              <a:t>72% of employers require IT certifications for certain job openings</a:t>
            </a:r>
          </a:p>
          <a:p>
            <a:r>
              <a:rPr lang="en-US" dirty="0"/>
              <a:t>60% of employers use certifications to confirm subject matter expertise.</a:t>
            </a:r>
          </a:p>
          <a:p>
            <a:pPr marL="0" indent="0">
              <a:buNone/>
            </a:pPr>
            <a:endParaRPr lang="en-US" dirty="0"/>
          </a:p>
          <a:p>
            <a:pPr marL="0" indent="0">
              <a:buNone/>
            </a:pPr>
            <a:br>
              <a:rPr lang="en-US" sz="1600" dirty="0"/>
            </a:br>
            <a:r>
              <a:rPr lang="en-US" sz="1000" dirty="0"/>
              <a:t>Microsoft Learning White Paper </a:t>
            </a:r>
            <a:r>
              <a:rPr lang="en-US" sz="1000" dirty="0">
                <a:hlinkClick r:id="rId3"/>
              </a:rPr>
              <a:t>http://download.microsoft.com/download/9/4/B/94B5442E-0494-4B42-A5DC-8742E4254B09/BVW-Microsoft-US40548315.pdf</a:t>
            </a:r>
            <a:endParaRPr lang="en-US" sz="1000" dirty="0"/>
          </a:p>
          <a:p>
            <a:pPr marL="0" indent="0">
              <a:buNone/>
            </a:pPr>
            <a:r>
              <a:rPr lang="en-US" sz="1000" dirty="0"/>
              <a:t>CompTIA HR Perception of IT Training and Certification Study: 2015</a:t>
            </a:r>
            <a:br>
              <a:rPr lang="en-US" sz="1000" dirty="0"/>
            </a:br>
            <a:r>
              <a:rPr lang="en-US" sz="1000" dirty="0">
                <a:hlinkClick r:id="rId4"/>
              </a:rPr>
              <a:t>https://certification.comptia.org/docs/default-source/downloadablefiles/hr-perceptions-of-it-training-and-certification.pdf</a:t>
            </a:r>
            <a:endParaRPr lang="en-US" sz="1000" dirty="0"/>
          </a:p>
          <a:p>
            <a:pPr marL="0" indent="0">
              <a:buNone/>
            </a:pPr>
            <a:endParaRPr lang="en-US" sz="1600" dirty="0"/>
          </a:p>
          <a:p>
            <a:endParaRPr lang="en-US" dirty="0"/>
          </a:p>
        </p:txBody>
      </p:sp>
    </p:spTree>
    <p:extLst>
      <p:ext uri="{BB962C8B-B14F-4D97-AF65-F5344CB8AC3E}">
        <p14:creationId xmlns:p14="http://schemas.microsoft.com/office/powerpoint/2010/main" val="3233773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Certs</a:t>
            </a:r>
          </a:p>
        </p:txBody>
      </p:sp>
      <p:sp>
        <p:nvSpPr>
          <p:cNvPr id="3" name="Content Placeholder 2"/>
          <p:cNvSpPr>
            <a:spLocks noGrp="1"/>
          </p:cNvSpPr>
          <p:nvPr>
            <p:ph idx="1"/>
          </p:nvPr>
        </p:nvSpPr>
        <p:spPr/>
        <p:txBody>
          <a:bodyPr>
            <a:normAutofit/>
          </a:bodyPr>
          <a:lstStyle/>
          <a:p>
            <a:pPr marL="742950" indent="-742950">
              <a:buFont typeface="+mj-lt"/>
              <a:buAutoNum type="arabicPeriod"/>
            </a:pPr>
            <a:r>
              <a:rPr lang="en-US" sz="4400" dirty="0"/>
              <a:t>What have they done with my MCSD/MCSE/MCSA?</a:t>
            </a:r>
          </a:p>
          <a:p>
            <a:pPr marL="742950" indent="-742950">
              <a:buFont typeface="+mj-lt"/>
              <a:buAutoNum type="arabicPeriod"/>
            </a:pPr>
            <a:r>
              <a:rPr lang="en-US" sz="4400" dirty="0"/>
              <a:t>What path of cert exams do I have now?</a:t>
            </a:r>
          </a:p>
          <a:p>
            <a:pPr marL="742950" indent="-742950">
              <a:buFont typeface="+mj-lt"/>
              <a:buAutoNum type="arabicPeriod"/>
            </a:pPr>
            <a:r>
              <a:rPr lang="en-US" sz="4400" dirty="0"/>
              <a:t>How do I take an exam while *waving arms around* all this is going on?</a:t>
            </a:r>
          </a:p>
        </p:txBody>
      </p:sp>
    </p:spTree>
    <p:extLst>
      <p:ext uri="{BB962C8B-B14F-4D97-AF65-F5344CB8AC3E}">
        <p14:creationId xmlns:p14="http://schemas.microsoft.com/office/powerpoint/2010/main" val="810930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Role-based certs have replaced older certs</a:t>
            </a:r>
          </a:p>
        </p:txBody>
      </p:sp>
      <p:sp>
        <p:nvSpPr>
          <p:cNvPr id="3" name="Content Placeholder 2"/>
          <p:cNvSpPr>
            <a:spLocks noGrp="1"/>
          </p:cNvSpPr>
          <p:nvPr>
            <p:ph idx="1"/>
          </p:nvPr>
        </p:nvSpPr>
        <p:spPr/>
        <p:txBody>
          <a:bodyPr>
            <a:normAutofit/>
          </a:bodyPr>
          <a:lstStyle/>
          <a:p>
            <a:pPr marL="0" indent="0">
              <a:buNone/>
            </a:pPr>
            <a:r>
              <a:rPr lang="en-US" sz="4000" dirty="0"/>
              <a:t>	</a:t>
            </a:r>
          </a:p>
        </p:txBody>
      </p:sp>
      <p:pic>
        <p:nvPicPr>
          <p:cNvPr id="5" name="Picture 4">
            <a:extLst>
              <a:ext uri="{FF2B5EF4-FFF2-40B4-BE49-F238E27FC236}">
                <a16:creationId xmlns:a16="http://schemas.microsoft.com/office/drawing/2014/main" id="{3F4EB388-7459-4FD2-B2FA-21FD06ED37E1}"/>
              </a:ext>
            </a:extLst>
          </p:cNvPr>
          <p:cNvPicPr>
            <a:picLocks noChangeAspect="1"/>
          </p:cNvPicPr>
          <p:nvPr/>
        </p:nvPicPr>
        <p:blipFill>
          <a:blip r:embed="rId3"/>
          <a:stretch>
            <a:fillRect/>
          </a:stretch>
        </p:blipFill>
        <p:spPr>
          <a:xfrm>
            <a:off x="773659" y="762000"/>
            <a:ext cx="10644682" cy="5985266"/>
          </a:xfrm>
          <a:prstGeom prst="rect">
            <a:avLst/>
          </a:prstGeom>
        </p:spPr>
      </p:pic>
    </p:spTree>
    <p:extLst>
      <p:ext uri="{BB962C8B-B14F-4D97-AF65-F5344CB8AC3E}">
        <p14:creationId xmlns:p14="http://schemas.microsoft.com/office/powerpoint/2010/main" val="3755933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For everyone, </a:t>
            </a:r>
            <a:r>
              <a:rPr lang="en-US">
                <a:hlinkClick r:id="rId3"/>
              </a:rPr>
              <a:t>AZ-900</a:t>
            </a:r>
            <a:r>
              <a:rPr lang="en-US"/>
              <a:t> is a great start</a:t>
            </a:r>
            <a:endParaRPr lang="en-US" dirty="0"/>
          </a:p>
        </p:txBody>
      </p:sp>
      <p:sp>
        <p:nvSpPr>
          <p:cNvPr id="3" name="Content Placeholder 2"/>
          <p:cNvSpPr>
            <a:spLocks noGrp="1"/>
          </p:cNvSpPr>
          <p:nvPr>
            <p:ph idx="1"/>
          </p:nvPr>
        </p:nvSpPr>
        <p:spPr>
          <a:xfrm>
            <a:off x="609599" y="990603"/>
            <a:ext cx="11439607" cy="4876801"/>
          </a:xfrm>
        </p:spPr>
        <p:txBody>
          <a:bodyPr>
            <a:normAutofit/>
          </a:bodyPr>
          <a:lstStyle/>
          <a:p>
            <a:pPr marL="0" indent="0">
              <a:buNone/>
            </a:pPr>
            <a:r>
              <a:rPr lang="en-US" sz="2700" u="sng"/>
              <a:t>https://docs.microsoft.com/learn/certifications/exams/az-900</a:t>
            </a:r>
          </a:p>
          <a:p>
            <a:pPr marL="0" indent="0">
              <a:buNone/>
            </a:pPr>
            <a:endParaRPr lang="en-US" sz="4000"/>
          </a:p>
          <a:p>
            <a:pPr marL="0" indent="0">
              <a:buNone/>
            </a:pPr>
            <a:endParaRPr lang="en-US" sz="4000"/>
          </a:p>
          <a:p>
            <a:pPr marL="0" indent="0">
              <a:buNone/>
            </a:pPr>
            <a:endParaRPr lang="en-US" sz="4000" dirty="0"/>
          </a:p>
        </p:txBody>
      </p:sp>
      <p:pic>
        <p:nvPicPr>
          <p:cNvPr id="4" name="Picture 3">
            <a:extLst>
              <a:ext uri="{FF2B5EF4-FFF2-40B4-BE49-F238E27FC236}">
                <a16:creationId xmlns:a16="http://schemas.microsoft.com/office/drawing/2014/main" id="{CA0E55E1-CDE9-4EA2-970A-5683C9672B33}"/>
              </a:ext>
            </a:extLst>
          </p:cNvPr>
          <p:cNvPicPr>
            <a:picLocks noChangeAspect="1"/>
          </p:cNvPicPr>
          <p:nvPr/>
        </p:nvPicPr>
        <p:blipFill>
          <a:blip r:embed="rId4"/>
          <a:stretch>
            <a:fillRect/>
          </a:stretch>
        </p:blipFill>
        <p:spPr>
          <a:xfrm>
            <a:off x="0" y="1587714"/>
            <a:ext cx="8536512" cy="5273626"/>
          </a:xfrm>
          <a:prstGeom prst="rect">
            <a:avLst/>
          </a:prstGeom>
        </p:spPr>
      </p:pic>
      <p:pic>
        <p:nvPicPr>
          <p:cNvPr id="6" name="Picture 5">
            <a:extLst>
              <a:ext uri="{FF2B5EF4-FFF2-40B4-BE49-F238E27FC236}">
                <a16:creationId xmlns:a16="http://schemas.microsoft.com/office/drawing/2014/main" id="{19DF84B8-61F9-4A44-B2C7-9178494E05A5}"/>
              </a:ext>
            </a:extLst>
          </p:cNvPr>
          <p:cNvPicPr>
            <a:picLocks noChangeAspect="1"/>
          </p:cNvPicPr>
          <p:nvPr/>
        </p:nvPicPr>
        <p:blipFill>
          <a:blip r:embed="rId5"/>
          <a:stretch>
            <a:fillRect/>
          </a:stretch>
        </p:blipFill>
        <p:spPr>
          <a:xfrm>
            <a:off x="5952564" y="1587714"/>
            <a:ext cx="6239436" cy="6858000"/>
          </a:xfrm>
          <a:prstGeom prst="rect">
            <a:avLst/>
          </a:prstGeom>
        </p:spPr>
      </p:pic>
    </p:spTree>
    <p:extLst>
      <p:ext uri="{BB962C8B-B14F-4D97-AF65-F5344CB8AC3E}">
        <p14:creationId xmlns:p14="http://schemas.microsoft.com/office/powerpoint/2010/main" val="3806807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For everyone, </a:t>
            </a:r>
            <a:r>
              <a:rPr lang="en-US">
                <a:hlinkClick r:id="rId3"/>
              </a:rPr>
              <a:t>AZ-900</a:t>
            </a:r>
            <a:r>
              <a:rPr lang="en-US"/>
              <a:t> is a great start</a:t>
            </a:r>
            <a:endParaRPr lang="en-US" dirty="0"/>
          </a:p>
        </p:txBody>
      </p:sp>
      <p:sp>
        <p:nvSpPr>
          <p:cNvPr id="3" name="Content Placeholder 2"/>
          <p:cNvSpPr>
            <a:spLocks noGrp="1"/>
          </p:cNvSpPr>
          <p:nvPr>
            <p:ph idx="1"/>
          </p:nvPr>
        </p:nvSpPr>
        <p:spPr>
          <a:xfrm>
            <a:off x="609599" y="990603"/>
            <a:ext cx="11439607" cy="4876801"/>
          </a:xfrm>
        </p:spPr>
        <p:txBody>
          <a:bodyPr>
            <a:normAutofit/>
          </a:bodyPr>
          <a:lstStyle/>
          <a:p>
            <a:pPr marL="0" indent="0">
              <a:buNone/>
            </a:pPr>
            <a:r>
              <a:rPr lang="en-US" sz="2700" u="sng"/>
              <a:t>https://docs.microsoft.com/learn/certifications/exams/az-900</a:t>
            </a:r>
          </a:p>
          <a:p>
            <a:pPr marL="0" indent="0">
              <a:buNone/>
            </a:pPr>
            <a:endParaRPr lang="en-US" sz="4000"/>
          </a:p>
          <a:p>
            <a:pPr marL="0" indent="0">
              <a:buNone/>
            </a:pPr>
            <a:endParaRPr lang="en-US" sz="4000"/>
          </a:p>
          <a:p>
            <a:pPr marL="0" indent="0">
              <a:buNone/>
            </a:pPr>
            <a:endParaRPr lang="en-US" sz="4000" dirty="0"/>
          </a:p>
        </p:txBody>
      </p:sp>
      <p:pic>
        <p:nvPicPr>
          <p:cNvPr id="4" name="Picture 3">
            <a:extLst>
              <a:ext uri="{FF2B5EF4-FFF2-40B4-BE49-F238E27FC236}">
                <a16:creationId xmlns:a16="http://schemas.microsoft.com/office/drawing/2014/main" id="{CA0E55E1-CDE9-4EA2-970A-5683C9672B33}"/>
              </a:ext>
            </a:extLst>
          </p:cNvPr>
          <p:cNvPicPr>
            <a:picLocks noChangeAspect="1"/>
          </p:cNvPicPr>
          <p:nvPr/>
        </p:nvPicPr>
        <p:blipFill>
          <a:blip r:embed="rId4"/>
          <a:stretch>
            <a:fillRect/>
          </a:stretch>
        </p:blipFill>
        <p:spPr>
          <a:xfrm>
            <a:off x="0" y="1587714"/>
            <a:ext cx="8536512" cy="5273626"/>
          </a:xfrm>
          <a:prstGeom prst="rect">
            <a:avLst/>
          </a:prstGeom>
        </p:spPr>
      </p:pic>
      <p:pic>
        <p:nvPicPr>
          <p:cNvPr id="6" name="Picture 5">
            <a:extLst>
              <a:ext uri="{FF2B5EF4-FFF2-40B4-BE49-F238E27FC236}">
                <a16:creationId xmlns:a16="http://schemas.microsoft.com/office/drawing/2014/main" id="{19DF84B8-61F9-4A44-B2C7-9178494E05A5}"/>
              </a:ext>
            </a:extLst>
          </p:cNvPr>
          <p:cNvPicPr>
            <a:picLocks noChangeAspect="1"/>
          </p:cNvPicPr>
          <p:nvPr/>
        </p:nvPicPr>
        <p:blipFill>
          <a:blip r:embed="rId5"/>
          <a:stretch>
            <a:fillRect/>
          </a:stretch>
        </p:blipFill>
        <p:spPr>
          <a:xfrm>
            <a:off x="6026393" y="0"/>
            <a:ext cx="6239436" cy="6858000"/>
          </a:xfrm>
          <a:prstGeom prst="rect">
            <a:avLst/>
          </a:prstGeom>
        </p:spPr>
      </p:pic>
    </p:spTree>
    <p:extLst>
      <p:ext uri="{BB962C8B-B14F-4D97-AF65-F5344CB8AC3E}">
        <p14:creationId xmlns:p14="http://schemas.microsoft.com/office/powerpoint/2010/main" val="3345666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A79155-F1B1-43AF-B1A6-73D78FE9E406}"/>
              </a:ext>
            </a:extLst>
          </p:cNvPr>
          <p:cNvPicPr>
            <a:picLocks noChangeAspect="1"/>
          </p:cNvPicPr>
          <p:nvPr/>
        </p:nvPicPr>
        <p:blipFill>
          <a:blip r:embed="rId3"/>
          <a:stretch>
            <a:fillRect/>
          </a:stretch>
        </p:blipFill>
        <p:spPr>
          <a:xfrm>
            <a:off x="2901103" y="599090"/>
            <a:ext cx="5344262" cy="6258910"/>
          </a:xfrm>
          <a:prstGeom prst="rect">
            <a:avLst/>
          </a:prstGeom>
        </p:spPr>
      </p:pic>
      <p:sp>
        <p:nvSpPr>
          <p:cNvPr id="2" name="Title 1"/>
          <p:cNvSpPr>
            <a:spLocks noGrp="1"/>
          </p:cNvSpPr>
          <p:nvPr>
            <p:ph type="title"/>
          </p:nvPr>
        </p:nvSpPr>
        <p:spPr/>
        <p:txBody>
          <a:bodyPr/>
          <a:lstStyle/>
          <a:p>
            <a:r>
              <a:rPr lang="en-US" dirty="0"/>
              <a:t>What Is On a Cert Exam?</a:t>
            </a:r>
          </a:p>
        </p:txBody>
      </p:sp>
      <p:sp>
        <p:nvSpPr>
          <p:cNvPr id="7" name="Rectangle 6">
            <a:extLst>
              <a:ext uri="{FF2B5EF4-FFF2-40B4-BE49-F238E27FC236}">
                <a16:creationId xmlns:a16="http://schemas.microsoft.com/office/drawing/2014/main" id="{33799615-7B8C-48AC-BC5A-A32CFE850FD6}"/>
              </a:ext>
            </a:extLst>
          </p:cNvPr>
          <p:cNvSpPr/>
          <p:nvPr/>
        </p:nvSpPr>
        <p:spPr>
          <a:xfrm>
            <a:off x="8245365" y="6611402"/>
            <a:ext cx="3946635" cy="230832"/>
          </a:xfrm>
          <a:prstGeom prst="rect">
            <a:avLst/>
          </a:prstGeom>
        </p:spPr>
        <p:txBody>
          <a:bodyPr wrap="square">
            <a:spAutoFit/>
          </a:bodyPr>
          <a:lstStyle/>
          <a:p>
            <a:r>
              <a:rPr lang="en-US" sz="900" dirty="0">
                <a:hlinkClick r:id="rId4"/>
              </a:rPr>
              <a:t>https://docs.microsoft.com/en-us/learn/certifications/azure-data-fundamentals</a:t>
            </a:r>
            <a:endParaRPr lang="en-US" sz="900" dirty="0"/>
          </a:p>
        </p:txBody>
      </p:sp>
    </p:spTree>
    <p:extLst>
      <p:ext uri="{BB962C8B-B14F-4D97-AF65-F5344CB8AC3E}">
        <p14:creationId xmlns:p14="http://schemas.microsoft.com/office/powerpoint/2010/main" val="904721228"/>
      </p:ext>
    </p:extLst>
  </p:cSld>
  <p:clrMapOvr>
    <a:masterClrMapping/>
  </p:clrMapOvr>
</p:sld>
</file>

<file path=ppt/theme/theme1.xml><?xml version="1.0" encoding="utf-8"?>
<a:theme xmlns:a="http://schemas.openxmlformats.org/drawingml/2006/main" name="SQL Server Security for Database Migrations Upgrades">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PASS 2013_SpeakerTemplate_16x9">
  <a:themeElements>
    <a:clrScheme name="24HOP 2">
      <a:dk1>
        <a:srgbClr val="000000"/>
      </a:dk1>
      <a:lt1>
        <a:srgbClr val="AFAFAF"/>
      </a:lt1>
      <a:dk2>
        <a:srgbClr val="505050"/>
      </a:dk2>
      <a:lt2>
        <a:srgbClr val="FFFFFF"/>
      </a:lt2>
      <a:accent1>
        <a:srgbClr val="33C0CD"/>
      </a:accent1>
      <a:accent2>
        <a:srgbClr val="007579"/>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PASS 2013_SpeakerTemplate_16x9">
  <a:themeElements>
    <a:clrScheme name="SQLSat">
      <a:dk1>
        <a:srgbClr val="000000"/>
      </a:dk1>
      <a:lt1>
        <a:srgbClr val="AFAFAF"/>
      </a:lt1>
      <a:dk2>
        <a:srgbClr val="505050"/>
      </a:dk2>
      <a:lt2>
        <a:srgbClr val="FFFFFF"/>
      </a:lt2>
      <a:accent1>
        <a:srgbClr val="289E51"/>
      </a:accent1>
      <a:accent2>
        <a:srgbClr val="105820"/>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ppt/theme/themeOverride2.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docProps/app.xml><?xml version="1.0" encoding="utf-8"?>
<Properties xmlns="http://schemas.openxmlformats.org/officeDocument/2006/extended-properties" xmlns:vt="http://schemas.openxmlformats.org/officeDocument/2006/docPropsVTypes">
  <Template>SQL Server Security for Database Migrations Upgrades</Template>
  <TotalTime>4052</TotalTime>
  <Words>3708</Words>
  <Application>Microsoft Office PowerPoint</Application>
  <PresentationFormat>Widescreen</PresentationFormat>
  <Paragraphs>243</Paragraphs>
  <Slides>22</Slides>
  <Notes>18</Notes>
  <HiddenSlides>0</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22</vt:i4>
      </vt:variant>
    </vt:vector>
  </HeadingPairs>
  <TitlesOfParts>
    <vt:vector size="43" baseType="lpstr">
      <vt:lpstr>Arial</vt:lpstr>
      <vt:lpstr>Calibri</vt:lpstr>
      <vt:lpstr>Calibri Light</vt:lpstr>
      <vt:lpstr>Consolas</vt:lpstr>
      <vt:lpstr>Courier New</vt:lpstr>
      <vt:lpstr>Gill Sans</vt:lpstr>
      <vt:lpstr>Helvetica Neue</vt:lpstr>
      <vt:lpstr>Lucida Grande</vt:lpstr>
      <vt:lpstr>Raleway</vt:lpstr>
      <vt:lpstr>Roboto</vt:lpstr>
      <vt:lpstr>Segoe UI</vt:lpstr>
      <vt:lpstr>Segoe UI Light</vt:lpstr>
      <vt:lpstr>Segoe UI Semibold</vt:lpstr>
      <vt:lpstr>Segoe UI Semilight</vt:lpstr>
      <vt:lpstr>Wingdings</vt:lpstr>
      <vt:lpstr>SQL Server Security for Database Migrations Upgrades</vt:lpstr>
      <vt:lpstr>1_Office Theme</vt:lpstr>
      <vt:lpstr>2_PASS 2013_SpeakerTemplate_16x9</vt:lpstr>
      <vt:lpstr>2_Office Theme</vt:lpstr>
      <vt:lpstr>SQLSaturday Powerpoint - New</vt:lpstr>
      <vt:lpstr>PASS 2013_SpeakerTemplate_16x9</vt:lpstr>
      <vt:lpstr>New Azure Certifications 101</vt:lpstr>
      <vt:lpstr>PowerPoint Presentation</vt:lpstr>
      <vt:lpstr>PowerPoint Presentation</vt:lpstr>
      <vt:lpstr>Certified Technology Professionals</vt:lpstr>
      <vt:lpstr>Azure Certs</vt:lpstr>
      <vt:lpstr>Role-based certs have replaced older certs</vt:lpstr>
      <vt:lpstr>For everyone, AZ-900 is a great start</vt:lpstr>
      <vt:lpstr>For everyone, AZ-900 is a great start</vt:lpstr>
      <vt:lpstr>What Is On a Cert Exam?</vt:lpstr>
      <vt:lpstr>Docs.Microsoft.com Dark Theme</vt:lpstr>
      <vt:lpstr>Browse Exams and Certs</vt:lpstr>
      <vt:lpstr>Dev Folks</vt:lpstr>
      <vt:lpstr>Beta Exams</vt:lpstr>
      <vt:lpstr>Database Folks</vt:lpstr>
      <vt:lpstr>Data Science Folks</vt:lpstr>
      <vt:lpstr>Power Platform Folks</vt:lpstr>
      <vt:lpstr>Core Infrastructure Folks</vt:lpstr>
      <vt:lpstr>But Right Now? How?</vt:lpstr>
      <vt:lpstr>Helpful Links</vt:lpstr>
      <vt:lpstr>Support your Local STEM Initiatives</vt:lpstr>
      <vt:lpstr>SQL Server 2017 Inside Out</vt:lpstr>
      <vt:lpstr>William Assaf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Think Like a Certification Exam</dc:title>
  <dc:creator>william a</dc:creator>
  <cp:lastModifiedBy>william a</cp:lastModifiedBy>
  <cp:revision>209</cp:revision>
  <dcterms:created xsi:type="dcterms:W3CDTF">2015-09-09T01:48:28Z</dcterms:created>
  <dcterms:modified xsi:type="dcterms:W3CDTF">2020-09-09T15:24:21Z</dcterms:modified>
</cp:coreProperties>
</file>